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90" r:id="rId2"/>
    <p:sldId id="267" r:id="rId3"/>
    <p:sldId id="310" r:id="rId4"/>
    <p:sldId id="311" r:id="rId5"/>
    <p:sldId id="312" r:id="rId6"/>
    <p:sldId id="314" r:id="rId7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封面" id="{A6CC0F15-0675-4A42-BD91-DA112202ED77}">
          <p14:sldIdLst>
            <p14:sldId id="290"/>
            <p14:sldId id="267"/>
            <p14:sldId id="310"/>
            <p14:sldId id="311"/>
            <p14:sldId id="312"/>
            <p14:sldId id="314"/>
          </p14:sldIdLst>
        </p14:section>
      </p14:sectionLst>
    </p:ext>
    <p:ext uri="{EFAFB233-063F-42B5-8137-9DF3F51BA10A}">
      <p15:sldGuideLst xmlns:p15="http://schemas.microsoft.com/office/powerpoint/2012/main">
        <p15:guide id="1" pos="580" userDrawn="1">
          <p15:clr>
            <a:srgbClr val="A4A3A4"/>
          </p15:clr>
        </p15:guide>
        <p15:guide id="2" orient="horz" pos="127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AAE1"/>
    <a:srgbClr val="FFFFFF"/>
    <a:srgbClr val="FF6147"/>
    <a:srgbClr val="FF4D2F"/>
    <a:srgbClr val="D23920"/>
    <a:srgbClr val="B64D3C"/>
    <a:srgbClr val="01E1F9"/>
    <a:srgbClr val="53A2F8"/>
    <a:srgbClr val="4EA3FD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3441" autoAdjust="0"/>
    <p:restoredTop sz="86372"/>
  </p:normalViewPr>
  <p:slideViewPr>
    <p:cSldViewPr snapToGrid="0" snapToObjects="1" showGuides="1">
      <p:cViewPr>
        <p:scale>
          <a:sx n="66" d="100"/>
          <a:sy n="66" d="100"/>
        </p:scale>
        <p:origin x="332" y="600"/>
      </p:cViewPr>
      <p:guideLst>
        <p:guide pos="580"/>
        <p:guide orient="horz" pos="12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9" d="100"/>
          <a:sy n="69" d="100"/>
        </p:scale>
        <p:origin x="3456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>
              <a:latin typeface="Inter" panose="02000503000000020004" charset="0"/>
              <a:ea typeface="Inter" panose="02000503000000020004" charset="0"/>
              <a:cs typeface="Inter" panose="02000503000000020004" charset="0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2DF6A-CAEC-BC44-AA67-806316C294AD}" type="datetimeFigureOut">
              <a:rPr kumimoji="1" lang="zh-CN" altLang="en-US" smtClean="0">
                <a:latin typeface="Inter" panose="02000503000000020004" charset="0"/>
                <a:ea typeface="Inter" panose="02000503000000020004" charset="0"/>
                <a:cs typeface="Inter" panose="02000503000000020004" charset="0"/>
              </a:rPr>
              <a:t>2025/6/30</a:t>
            </a:fld>
            <a:endParaRPr kumimoji="1" lang="zh-CN" altLang="en-US">
              <a:latin typeface="Inter" panose="02000503000000020004" charset="0"/>
              <a:ea typeface="Inter" panose="02000503000000020004" charset="0"/>
              <a:cs typeface="Inter" panose="0200050300000002000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>
              <a:latin typeface="Inter" panose="02000503000000020004" charset="0"/>
              <a:ea typeface="Inter" panose="02000503000000020004" charset="0"/>
              <a:cs typeface="Inter" panose="02000503000000020004" charset="0"/>
            </a:endParaRP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7818F-93EC-4D44-B590-FCFD097ECD18}" type="slidenum">
              <a:rPr kumimoji="1" lang="zh-CN" altLang="en-US" smtClean="0">
                <a:latin typeface="Inter" panose="02000503000000020004" charset="0"/>
                <a:ea typeface="Inter" panose="02000503000000020004" charset="0"/>
                <a:cs typeface="Inter" panose="02000503000000020004" charset="0"/>
              </a:rPr>
              <a:t>‹#›</a:t>
            </a:fld>
            <a:endParaRPr kumimoji="1" lang="zh-CN" altLang="en-US">
              <a:latin typeface="Inter" panose="02000503000000020004" charset="0"/>
              <a:ea typeface="Inter" panose="02000503000000020004" charset="0"/>
              <a:cs typeface="Inter" panose="020005030000000200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Inter" panose="02000503000000020004" charset="0"/>
                <a:ea typeface="Inter" panose="02000503000000020004" charset="0"/>
                <a:cs typeface="Inter" panose="02000503000000020004" charset="0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Inter" panose="02000503000000020004" charset="0"/>
                <a:ea typeface="Inter" panose="02000503000000020004" charset="0"/>
                <a:cs typeface="Inter" panose="02000503000000020004" charset="0"/>
              </a:defRPr>
            </a:lvl1pPr>
          </a:lstStyle>
          <a:p>
            <a:fld id="{7BFEF4A5-89D2-4C04-924D-03571E601AA9}" type="datetimeFigureOut">
              <a:rPr lang="zh-CN" altLang="en-US" smtClean="0"/>
              <a:t>2025/6/30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Inter" panose="02000503000000020004" charset="0"/>
                <a:ea typeface="Inter" panose="02000503000000020004" charset="0"/>
                <a:cs typeface="Inter" panose="02000503000000020004" charset="0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Inter" panose="02000503000000020004" charset="0"/>
                <a:ea typeface="Inter" panose="02000503000000020004" charset="0"/>
                <a:cs typeface="Inter" panose="02000503000000020004" charset="0"/>
              </a:defRPr>
            </a:lvl1pPr>
          </a:lstStyle>
          <a:p>
            <a:fld id="{5F0A5159-E94A-481E-A5B5-090A36566B2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23570" rtl="0" eaLnBrk="1" latinLnBrk="0" hangingPunct="1">
      <a:defRPr sz="820" kern="1200">
        <a:solidFill>
          <a:schemeClr val="tx1"/>
        </a:solidFill>
        <a:latin typeface="Inter" panose="02000503000000020004" charset="0"/>
        <a:ea typeface="Inter" panose="02000503000000020004" charset="0"/>
        <a:cs typeface="Inter" panose="02000503000000020004" charset="0"/>
      </a:defRPr>
    </a:lvl1pPr>
    <a:lvl2pPr marL="311785" algn="l" defTabSz="623570" rtl="0" eaLnBrk="1" latinLnBrk="0" hangingPunct="1">
      <a:defRPr sz="820" kern="1200">
        <a:solidFill>
          <a:schemeClr val="tx1"/>
        </a:solidFill>
        <a:latin typeface="Inter" panose="02000503000000020004" charset="0"/>
        <a:ea typeface="Inter" panose="02000503000000020004" charset="0"/>
        <a:cs typeface="Inter" panose="02000503000000020004" charset="0"/>
      </a:defRPr>
    </a:lvl2pPr>
    <a:lvl3pPr marL="623570" algn="l" defTabSz="623570" rtl="0" eaLnBrk="1" latinLnBrk="0" hangingPunct="1">
      <a:defRPr sz="820" kern="1200">
        <a:solidFill>
          <a:schemeClr val="tx1"/>
        </a:solidFill>
        <a:latin typeface="Inter" panose="02000503000000020004" charset="0"/>
        <a:ea typeface="Inter" panose="02000503000000020004" charset="0"/>
        <a:cs typeface="Inter" panose="02000503000000020004" charset="0"/>
      </a:defRPr>
    </a:lvl3pPr>
    <a:lvl4pPr marL="935355" algn="l" defTabSz="623570" rtl="0" eaLnBrk="1" latinLnBrk="0" hangingPunct="1">
      <a:defRPr sz="820" kern="1200">
        <a:solidFill>
          <a:schemeClr val="tx1"/>
        </a:solidFill>
        <a:latin typeface="Inter" panose="02000503000000020004" charset="0"/>
        <a:ea typeface="Inter" panose="02000503000000020004" charset="0"/>
        <a:cs typeface="Inter" panose="02000503000000020004" charset="0"/>
      </a:defRPr>
    </a:lvl4pPr>
    <a:lvl5pPr marL="1246505" algn="l" defTabSz="623570" rtl="0" eaLnBrk="1" latinLnBrk="0" hangingPunct="1">
      <a:defRPr sz="820" kern="1200">
        <a:solidFill>
          <a:schemeClr val="tx1"/>
        </a:solidFill>
        <a:latin typeface="Inter" panose="02000503000000020004" charset="0"/>
        <a:ea typeface="Inter" panose="02000503000000020004" charset="0"/>
        <a:cs typeface="Inter" panose="02000503000000020004" charset="0"/>
      </a:defRPr>
    </a:lvl5pPr>
    <a:lvl6pPr marL="1558290" algn="l" defTabSz="623570" rtl="0" eaLnBrk="1" latinLnBrk="0" hangingPunct="1">
      <a:defRPr sz="820" kern="1200">
        <a:solidFill>
          <a:schemeClr val="tx1"/>
        </a:solidFill>
        <a:latin typeface="+mn-lt"/>
        <a:ea typeface="+mn-ea"/>
        <a:cs typeface="+mn-cs"/>
      </a:defRPr>
    </a:lvl6pPr>
    <a:lvl7pPr marL="1870075" algn="l" defTabSz="623570" rtl="0" eaLnBrk="1" latinLnBrk="0" hangingPunct="1">
      <a:defRPr sz="820" kern="1200">
        <a:solidFill>
          <a:schemeClr val="tx1"/>
        </a:solidFill>
        <a:latin typeface="+mn-lt"/>
        <a:ea typeface="+mn-ea"/>
        <a:cs typeface="+mn-cs"/>
      </a:defRPr>
    </a:lvl7pPr>
    <a:lvl8pPr marL="2181860" algn="l" defTabSz="623570" rtl="0" eaLnBrk="1" latinLnBrk="0" hangingPunct="1">
      <a:defRPr sz="820" kern="1200">
        <a:solidFill>
          <a:schemeClr val="tx1"/>
        </a:solidFill>
        <a:latin typeface="+mn-lt"/>
        <a:ea typeface="+mn-ea"/>
        <a:cs typeface="+mn-cs"/>
      </a:defRPr>
    </a:lvl8pPr>
    <a:lvl9pPr marL="2493645" algn="l" defTabSz="623570" rtl="0" eaLnBrk="1" latinLnBrk="0" hangingPunct="1">
      <a:defRPr sz="82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cs typeface="Inter" panose="02000503000000020004" charset="0"/>
              </a:defRPr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cs typeface="Inter" panose="0200050300000002000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4B8-645F-1148-BD1A-6D32A1418225}" type="datetimeFigureOut">
              <a:rPr kumimoji="1" lang="zh-CN" altLang="en-US" smtClean="0"/>
              <a:t>2025/6/30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C54-9644-5C4F-8F3D-601E5C2C735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604113" y="0"/>
            <a:ext cx="7587887" cy="6858000"/>
          </a:xfrm>
          <a:custGeom>
            <a:avLst/>
            <a:gdLst>
              <a:gd name="connsiteX0" fmla="*/ 208864 w 7587887"/>
              <a:gd name="connsiteY0" fmla="*/ 0 h 6858000"/>
              <a:gd name="connsiteX1" fmla="*/ 7587887 w 7587887"/>
              <a:gd name="connsiteY1" fmla="*/ 0 h 6858000"/>
              <a:gd name="connsiteX2" fmla="*/ 7587887 w 7587887"/>
              <a:gd name="connsiteY2" fmla="*/ 6858000 h 6858000"/>
              <a:gd name="connsiteX3" fmla="*/ 4098321 w 7587887"/>
              <a:gd name="connsiteY3" fmla="*/ 6858000 h 6858000"/>
              <a:gd name="connsiteX4" fmla="*/ 4527676 w 7587887"/>
              <a:gd name="connsiteY4" fmla="*/ 6204458 h 6858000"/>
              <a:gd name="connsiteX5" fmla="*/ 5020172 w 7587887"/>
              <a:gd name="connsiteY5" fmla="*/ 5655651 h 6858000"/>
              <a:gd name="connsiteX6" fmla="*/ 4885473 w 7587887"/>
              <a:gd name="connsiteY6" fmla="*/ 4759125 h 6858000"/>
              <a:gd name="connsiteX7" fmla="*/ 4081483 w 7587887"/>
              <a:gd name="connsiteY7" fmla="*/ 4277348 h 6858000"/>
              <a:gd name="connsiteX8" fmla="*/ 3412194 w 7587887"/>
              <a:gd name="connsiteY8" fmla="*/ 4105584 h 6858000"/>
              <a:gd name="connsiteX9" fmla="*/ 2595576 w 7587887"/>
              <a:gd name="connsiteY9" fmla="*/ 3171354 h 6858000"/>
              <a:gd name="connsiteX10" fmla="*/ 2241989 w 7587887"/>
              <a:gd name="connsiteY10" fmla="*/ 2446593 h 6858000"/>
              <a:gd name="connsiteX11" fmla="*/ 1113878 w 7587887"/>
              <a:gd name="connsiteY11" fmla="*/ 1834945 h 6858000"/>
              <a:gd name="connsiteX12" fmla="*/ 82583 w 7587887"/>
              <a:gd name="connsiteY12" fmla="*/ 1101805 h 6858000"/>
              <a:gd name="connsiteX13" fmla="*/ 166771 w 7587887"/>
              <a:gd name="connsiteY13" fmla="*/ 75409 h 6858000"/>
              <a:gd name="connsiteX14" fmla="*/ 208864 w 7587887"/>
              <a:gd name="connsiteY1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587887" h="6858000">
                <a:moveTo>
                  <a:pt x="208864" y="0"/>
                </a:moveTo>
                <a:cubicBezTo>
                  <a:pt x="208864" y="0"/>
                  <a:pt x="208864" y="0"/>
                  <a:pt x="7587887" y="0"/>
                </a:cubicBezTo>
                <a:lnTo>
                  <a:pt x="7587887" y="6858000"/>
                </a:lnTo>
                <a:cubicBezTo>
                  <a:pt x="7587887" y="6858000"/>
                  <a:pt x="7587887" y="6858000"/>
                  <a:pt x="4098321" y="6858000"/>
                </a:cubicBezTo>
                <a:cubicBezTo>
                  <a:pt x="4182508" y="6610827"/>
                  <a:pt x="4338255" y="6388791"/>
                  <a:pt x="4527676" y="6204458"/>
                </a:cubicBezTo>
                <a:cubicBezTo>
                  <a:pt x="4704469" y="6032694"/>
                  <a:pt x="4914938" y="5877687"/>
                  <a:pt x="5020172" y="5655651"/>
                </a:cubicBezTo>
                <a:cubicBezTo>
                  <a:pt x="5154872" y="5370774"/>
                  <a:pt x="5083313" y="5010488"/>
                  <a:pt x="4885473" y="4759125"/>
                </a:cubicBezTo>
                <a:cubicBezTo>
                  <a:pt x="4687632" y="4511953"/>
                  <a:pt x="4388767" y="4356946"/>
                  <a:pt x="4081483" y="4277348"/>
                </a:cubicBezTo>
                <a:cubicBezTo>
                  <a:pt x="3858387" y="4218697"/>
                  <a:pt x="3622662" y="4197750"/>
                  <a:pt x="3412194" y="4105584"/>
                </a:cubicBezTo>
                <a:cubicBezTo>
                  <a:pt x="3020722" y="3938009"/>
                  <a:pt x="2763951" y="3560965"/>
                  <a:pt x="2595576" y="3171354"/>
                </a:cubicBezTo>
                <a:cubicBezTo>
                  <a:pt x="2490342" y="2919992"/>
                  <a:pt x="2410364" y="2656061"/>
                  <a:pt x="2241989" y="2446593"/>
                </a:cubicBezTo>
                <a:cubicBezTo>
                  <a:pt x="1972590" y="2107254"/>
                  <a:pt x="1526396" y="1973194"/>
                  <a:pt x="1113878" y="1834945"/>
                </a:cubicBezTo>
                <a:cubicBezTo>
                  <a:pt x="705570" y="1692506"/>
                  <a:pt x="267795" y="1495606"/>
                  <a:pt x="82583" y="1101805"/>
                </a:cubicBezTo>
                <a:cubicBezTo>
                  <a:pt x="-64745" y="779223"/>
                  <a:pt x="-1604" y="389612"/>
                  <a:pt x="166771" y="75409"/>
                </a:cubicBezTo>
                <a:cubicBezTo>
                  <a:pt x="183608" y="50273"/>
                  <a:pt x="196236" y="25136"/>
                  <a:pt x="208864" y="0"/>
                </a:cubicBez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 sz="800"/>
            </a:lvl1pPr>
          </a:lstStyle>
          <a:p>
            <a:endParaRPr lang="en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" y="1"/>
            <a:ext cx="12192001" cy="2512952"/>
          </a:xfrm>
          <a:custGeom>
            <a:avLst/>
            <a:gdLst>
              <a:gd name="connsiteX0" fmla="*/ 0 w 12192001"/>
              <a:gd name="connsiteY0" fmla="*/ 0 h 2512952"/>
              <a:gd name="connsiteX1" fmla="*/ 12192001 w 12192001"/>
              <a:gd name="connsiteY1" fmla="*/ 0 h 2512952"/>
              <a:gd name="connsiteX2" fmla="*/ 12192001 w 12192001"/>
              <a:gd name="connsiteY2" fmla="*/ 1399768 h 2512952"/>
              <a:gd name="connsiteX3" fmla="*/ 11551101 w 12192001"/>
              <a:gd name="connsiteY3" fmla="*/ 1763961 h 2512952"/>
              <a:gd name="connsiteX4" fmla="*/ 10328920 w 12192001"/>
              <a:gd name="connsiteY4" fmla="*/ 2226328 h 2512952"/>
              <a:gd name="connsiteX5" fmla="*/ 5410387 w 12192001"/>
              <a:gd name="connsiteY5" fmla="*/ 2238996 h 2512952"/>
              <a:gd name="connsiteX6" fmla="*/ 812303 w 12192001"/>
              <a:gd name="connsiteY6" fmla="*/ 902565 h 2512952"/>
              <a:gd name="connsiteX7" fmla="*/ 156499 w 12192001"/>
              <a:gd name="connsiteY7" fmla="*/ 817059 h 2512952"/>
              <a:gd name="connsiteX8" fmla="*/ 0 w 12192001"/>
              <a:gd name="connsiteY8" fmla="*/ 779056 h 2512952"/>
              <a:gd name="connsiteX9" fmla="*/ 0 w 12192001"/>
              <a:gd name="connsiteY9" fmla="*/ 0 h 2512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2001" h="2512952">
                <a:moveTo>
                  <a:pt x="0" y="0"/>
                </a:moveTo>
                <a:cubicBezTo>
                  <a:pt x="0" y="0"/>
                  <a:pt x="0" y="0"/>
                  <a:pt x="12192001" y="0"/>
                </a:cubicBezTo>
                <a:cubicBezTo>
                  <a:pt x="12192001" y="0"/>
                  <a:pt x="12192001" y="0"/>
                  <a:pt x="12192001" y="1399768"/>
                </a:cubicBezTo>
                <a:cubicBezTo>
                  <a:pt x="12005692" y="1529611"/>
                  <a:pt x="11789575" y="1649953"/>
                  <a:pt x="11551101" y="1763961"/>
                </a:cubicBezTo>
                <a:cubicBezTo>
                  <a:pt x="11193389" y="1941308"/>
                  <a:pt x="10790964" y="2102819"/>
                  <a:pt x="10328920" y="2226328"/>
                </a:cubicBezTo>
                <a:cubicBezTo>
                  <a:pt x="8875717" y="2619024"/>
                  <a:pt x="6915756" y="2593688"/>
                  <a:pt x="5410387" y="2238996"/>
                </a:cubicBezTo>
                <a:cubicBezTo>
                  <a:pt x="3778328" y="1852634"/>
                  <a:pt x="2615765" y="1111580"/>
                  <a:pt x="812303" y="902565"/>
                </a:cubicBezTo>
                <a:cubicBezTo>
                  <a:pt x="588734" y="877230"/>
                  <a:pt x="357712" y="861396"/>
                  <a:pt x="156499" y="817059"/>
                </a:cubicBezTo>
                <a:cubicBezTo>
                  <a:pt x="96880" y="807558"/>
                  <a:pt x="44714" y="794891"/>
                  <a:pt x="0" y="779056"/>
                </a:cubicBezTo>
                <a:cubicBezTo>
                  <a:pt x="0" y="779056"/>
                  <a:pt x="0" y="779056"/>
                  <a:pt x="0" y="0"/>
                </a:cubicBez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 sz="800"/>
            </a:lvl1pPr>
          </a:lstStyle>
          <a:p>
            <a:endParaRPr lang="en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292395" y="1964770"/>
            <a:ext cx="5130032" cy="3698615"/>
          </a:xfrm>
          <a:custGeom>
            <a:avLst/>
            <a:gdLst>
              <a:gd name="connsiteX0" fmla="*/ 0 w 5130032"/>
              <a:gd name="connsiteY0" fmla="*/ 0 h 3698615"/>
              <a:gd name="connsiteX1" fmla="*/ 5130032 w 5130032"/>
              <a:gd name="connsiteY1" fmla="*/ 0 h 3698615"/>
              <a:gd name="connsiteX2" fmla="*/ 5130032 w 5130032"/>
              <a:gd name="connsiteY2" fmla="*/ 3698615 h 3698615"/>
              <a:gd name="connsiteX3" fmla="*/ 0 w 5130032"/>
              <a:gd name="connsiteY3" fmla="*/ 3698615 h 369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0032" h="3698615">
                <a:moveTo>
                  <a:pt x="0" y="0"/>
                </a:moveTo>
                <a:lnTo>
                  <a:pt x="5130032" y="0"/>
                </a:lnTo>
                <a:lnTo>
                  <a:pt x="5130032" y="3698615"/>
                </a:lnTo>
                <a:lnTo>
                  <a:pt x="0" y="3698615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 sz="800"/>
            </a:lvl1pPr>
          </a:lstStyle>
          <a:p>
            <a:endParaRPr lang="en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Inter" panose="02000503000000020004" charset="0"/>
                <a:ea typeface="Inter" panose="02000503000000020004" charset="0"/>
                <a:cs typeface="Inter" panose="02000503000000020004" charset="0"/>
              </a:defRPr>
            </a:lvl1pPr>
          </a:lstStyle>
          <a:p>
            <a:fld id="{BDE734B8-645F-1148-BD1A-6D32A1418225}" type="datetimeFigureOut">
              <a:rPr kumimoji="1" lang="zh-CN" altLang="en-US" smtClean="0"/>
              <a:t>2025/6/30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Inter" panose="02000503000000020004" charset="0"/>
                <a:ea typeface="Inter" panose="02000503000000020004" charset="0"/>
                <a:cs typeface="Inter" panose="02000503000000020004" charset="0"/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Inter" panose="02000503000000020004" charset="0"/>
                <a:ea typeface="Inter" panose="02000503000000020004" charset="0"/>
                <a:cs typeface="Inter" panose="02000503000000020004" charset="0"/>
              </a:defRPr>
            </a:lvl1pPr>
          </a:lstStyle>
          <a:p>
            <a:fld id="{29545C54-9644-5C4F-8F3D-601E5C2C735B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5"/>
          <p:cNvSpPr txBox="1"/>
          <p:nvPr/>
        </p:nvSpPr>
        <p:spPr>
          <a:xfrm>
            <a:off x="3157855" y="177165"/>
            <a:ext cx="603885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200" b="1">
                <a:latin typeface="+mj-ea"/>
                <a:ea typeface="+mj-ea"/>
              </a:defRPr>
            </a:lvl1pPr>
          </a:lstStyle>
          <a:p>
            <a:r>
              <a:rPr lang="en-PH" altLang="zh-CN" sz="4000" dirty="0">
                <a:latin typeface="Calibri" panose="020F0502020204030204" charset="0"/>
                <a:cs typeface="Calibri" panose="020F0502020204030204" charset="0"/>
              </a:rPr>
              <a:t>Cube Calculator</a:t>
            </a:r>
          </a:p>
        </p:txBody>
      </p:sp>
      <p:sp>
        <p:nvSpPr>
          <p:cNvPr id="6" name="矩形 5"/>
          <p:cNvSpPr/>
          <p:nvPr/>
        </p:nvSpPr>
        <p:spPr>
          <a:xfrm>
            <a:off x="0" y="0"/>
            <a:ext cx="12192000" cy="5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5362" name="Rectangle 188"/>
          <p:cNvSpPr>
            <a:spLocks noGrp="1"/>
          </p:cNvSpPr>
          <p:nvPr/>
        </p:nvSpPr>
        <p:spPr>
          <a:xfrm>
            <a:off x="1619250" y="1263015"/>
            <a:ext cx="8425180" cy="3924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ctr" anchorCtr="0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rgbClr val="FF6600"/>
                </a:solidFill>
                <a:latin typeface="OPPOSans H" charset="0"/>
                <a:ea typeface="OPPOSans H" charset="0"/>
                <a:cs typeface="+mn-ea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en-AU" altLang="en-US" sz="2400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DO NOT BREAK DOWN PALLETS: Including DC BOOKIN</a:t>
            </a:r>
            <a:r>
              <a:rPr lang="en-PH" altLang="en-AU" sz="2400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G</a:t>
            </a:r>
          </a:p>
        </p:txBody>
      </p:sp>
      <p:sp>
        <p:nvSpPr>
          <p:cNvPr id="15364" name="Rectangle 190"/>
          <p:cNvSpPr/>
          <p:nvPr/>
        </p:nvSpPr>
        <p:spPr>
          <a:xfrm>
            <a:off x="2457450" y="2671763"/>
            <a:ext cx="1152525" cy="1168400"/>
          </a:xfrm>
          <a:prstGeom prst="rect">
            <a:avLst/>
          </a:prstGeom>
          <a:solidFill>
            <a:srgbClr val="A5A5A5">
              <a:lumMod val="75000"/>
            </a:srgbClr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5365" name="Rectangle 191"/>
          <p:cNvSpPr/>
          <p:nvPr/>
        </p:nvSpPr>
        <p:spPr>
          <a:xfrm>
            <a:off x="2458720" y="3847783"/>
            <a:ext cx="1152525" cy="288925"/>
          </a:xfrm>
          <a:prstGeom prst="rect">
            <a:avLst/>
          </a:prstGeom>
          <a:solidFill>
            <a:srgbClr val="FFCC66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PALLET</a:t>
            </a:r>
          </a:p>
        </p:txBody>
      </p:sp>
      <p:sp>
        <p:nvSpPr>
          <p:cNvPr id="15366" name="Line 192"/>
          <p:cNvSpPr/>
          <p:nvPr/>
        </p:nvSpPr>
        <p:spPr>
          <a:xfrm flipV="1">
            <a:off x="3848100" y="2697163"/>
            <a:ext cx="0" cy="360362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5367" name="Line 193"/>
          <p:cNvSpPr/>
          <p:nvPr/>
        </p:nvSpPr>
        <p:spPr>
          <a:xfrm>
            <a:off x="3848100" y="3273425"/>
            <a:ext cx="0" cy="863600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5368" name="Line 194"/>
          <p:cNvSpPr/>
          <p:nvPr/>
        </p:nvSpPr>
        <p:spPr>
          <a:xfrm flipV="1">
            <a:off x="2190750" y="4128770"/>
            <a:ext cx="1853565" cy="10160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69" name="Line 195"/>
          <p:cNvSpPr/>
          <p:nvPr/>
        </p:nvSpPr>
        <p:spPr>
          <a:xfrm>
            <a:off x="3106738" y="2668588"/>
            <a:ext cx="792162" cy="0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0" name="Text Box 196"/>
          <p:cNvSpPr txBox="1"/>
          <p:nvPr/>
        </p:nvSpPr>
        <p:spPr>
          <a:xfrm>
            <a:off x="3559175" y="2992755"/>
            <a:ext cx="836930" cy="39878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1.45m</a:t>
            </a:r>
          </a:p>
        </p:txBody>
      </p:sp>
      <p:sp>
        <p:nvSpPr>
          <p:cNvPr id="15371" name="Line 197"/>
          <p:cNvSpPr/>
          <p:nvPr/>
        </p:nvSpPr>
        <p:spPr>
          <a:xfrm>
            <a:off x="2170113" y="3840163"/>
            <a:ext cx="1738312" cy="0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3" name="Line 199"/>
          <p:cNvSpPr/>
          <p:nvPr/>
        </p:nvSpPr>
        <p:spPr>
          <a:xfrm flipV="1">
            <a:off x="2460625" y="2400300"/>
            <a:ext cx="0" cy="431800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4" name="Line 200"/>
          <p:cNvSpPr/>
          <p:nvPr/>
        </p:nvSpPr>
        <p:spPr>
          <a:xfrm flipV="1">
            <a:off x="3613150" y="2400300"/>
            <a:ext cx="0" cy="431800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5" name="Text Box 201"/>
          <p:cNvSpPr txBox="1"/>
          <p:nvPr/>
        </p:nvSpPr>
        <p:spPr>
          <a:xfrm>
            <a:off x="2669858" y="2306955"/>
            <a:ext cx="708025" cy="39878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1.2m</a:t>
            </a:r>
          </a:p>
        </p:txBody>
      </p:sp>
      <p:sp>
        <p:nvSpPr>
          <p:cNvPr id="15376" name="Line 202"/>
          <p:cNvSpPr/>
          <p:nvPr/>
        </p:nvSpPr>
        <p:spPr>
          <a:xfrm flipH="1">
            <a:off x="2460625" y="2543175"/>
            <a:ext cx="287338" cy="0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5377" name="Line 203"/>
          <p:cNvSpPr/>
          <p:nvPr/>
        </p:nvSpPr>
        <p:spPr>
          <a:xfrm>
            <a:off x="3252788" y="2543175"/>
            <a:ext cx="360362" cy="0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5372" name="Text Box 198"/>
          <p:cNvSpPr txBox="1"/>
          <p:nvPr/>
        </p:nvSpPr>
        <p:spPr>
          <a:xfrm>
            <a:off x="1484313" y="3739833"/>
            <a:ext cx="975995" cy="39878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200mm</a:t>
            </a:r>
          </a:p>
        </p:txBody>
      </p:sp>
      <p:sp>
        <p:nvSpPr>
          <p:cNvPr id="15363" name="Rectangle 189"/>
          <p:cNvSpPr>
            <a:spLocks noGrp="1"/>
          </p:cNvSpPr>
          <p:nvPr/>
        </p:nvSpPr>
        <p:spPr>
          <a:xfrm>
            <a:off x="4765675" y="2411730"/>
            <a:ext cx="5240020" cy="234442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 anchorCtr="0"/>
          <a:lstStyle>
            <a:lvl1pPr marL="342900" indent="-342900" algn="l" rtl="0" fontAlgn="base">
              <a:spcBef>
                <a:spcPct val="50000"/>
              </a:spcBef>
              <a:spcAft>
                <a:spcPct val="0"/>
              </a:spcAft>
              <a:buClr>
                <a:srgbClr val="FD1B03"/>
              </a:buClr>
              <a:buChar char="•"/>
              <a:defRPr sz="16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1pPr>
            <a:lvl2pPr marL="742950" indent="-285750" algn="l" rtl="0" fontAlgn="base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Char char="–"/>
              <a:defRPr sz="14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2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2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9pPr>
          </a:lstStyle>
          <a:p>
            <a:pPr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Measure from floor to top of pallet</a:t>
            </a:r>
          </a:p>
          <a:p>
            <a:pPr lvl="1"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1.65m (1.45m + 200mm) x 1.2 x 1.2 = X m</a:t>
            </a:r>
            <a:r>
              <a:rPr lang="en-AU" altLang="en-US" sz="2000" baseline="30000" dirty="0">
                <a:latin typeface="Calibri" panose="020F0502020204030204" charset="0"/>
                <a:cs typeface="Calibri" panose="020F0502020204030204" charset="0"/>
              </a:rPr>
              <a:t>3</a:t>
            </a:r>
          </a:p>
          <a:p>
            <a:pPr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Greater of dead weight of cube</a:t>
            </a:r>
          </a:p>
          <a:p>
            <a:pPr lvl="1"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Charge at 250kg per m</a:t>
            </a:r>
            <a:r>
              <a:rPr lang="en-AU" altLang="en-US" sz="2000" baseline="30000" dirty="0">
                <a:latin typeface="Calibri" panose="020F0502020204030204" charset="0"/>
                <a:cs typeface="Calibri" panose="020F0502020204030204" charset="0"/>
              </a:rPr>
              <a:t>3</a:t>
            </a:r>
          </a:p>
          <a:p>
            <a:pPr lvl="1" eaLnBrk="1" hangingPunct="1"/>
            <a:endParaRPr lang="en-AU" altLang="en-US" sz="2000" baseline="30000" dirty="0"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3" name="Picture 2" descr="logo"/>
          <p:cNvPicPr/>
          <p:nvPr/>
        </p:nvPicPr>
        <p:blipFill>
          <a:blip r:embed="rId2"/>
          <a:srcRect l="33048" t="12517"/>
          <a:stretch>
            <a:fillRect/>
          </a:stretch>
        </p:blipFill>
        <p:spPr>
          <a:xfrm>
            <a:off x="234315" y="124460"/>
            <a:ext cx="1690370" cy="759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0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4" name="TextBox 5"/>
          <p:cNvSpPr txBox="1"/>
          <p:nvPr/>
        </p:nvSpPr>
        <p:spPr>
          <a:xfrm>
            <a:off x="3340735" y="171450"/>
            <a:ext cx="5219700" cy="6318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en-US"/>
            </a:defPPr>
            <a:lvl1pPr algn="ctr">
              <a:defRPr sz="3200" b="1">
                <a:latin typeface="+mj-ea"/>
                <a:ea typeface="+mj-ea"/>
              </a:defRPr>
            </a:lvl1pPr>
          </a:lstStyle>
          <a:p>
            <a:r>
              <a:rPr lang="en-PH" altLang="zh-CN" sz="4000" dirty="0">
                <a:latin typeface="Calibri" panose="020F0502020204030204" charset="0"/>
                <a:cs typeface="Calibri" panose="020F0502020204030204" charset="0"/>
                <a:sym typeface="+mn-ea"/>
              </a:rPr>
              <a:t>Cube Calculator</a:t>
            </a:r>
            <a:endParaRPr lang="en-PH" altLang="zh-CN" sz="4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7410" name="Rectangle 2"/>
          <p:cNvSpPr>
            <a:spLocks noGrp="1"/>
          </p:cNvSpPr>
          <p:nvPr/>
        </p:nvSpPr>
        <p:spPr>
          <a:xfrm>
            <a:off x="1863090" y="1202690"/>
            <a:ext cx="8425180" cy="54546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ctr" anchorCtr="0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rgbClr val="FF6600"/>
                </a:solidFill>
                <a:latin typeface="OPPOSans H" charset="0"/>
                <a:ea typeface="OPPOSans H" charset="0"/>
                <a:cs typeface="+mn-ea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en-AU" altLang="en-US" sz="2400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BREAK BULK: MEASURE PRODUCT</a:t>
            </a:r>
          </a:p>
        </p:txBody>
      </p:sp>
      <p:sp>
        <p:nvSpPr>
          <p:cNvPr id="5" name="Rectangle 4"/>
          <p:cNvSpPr/>
          <p:nvPr/>
        </p:nvSpPr>
        <p:spPr>
          <a:xfrm>
            <a:off x="2318385" y="2700655"/>
            <a:ext cx="1152525" cy="1542415"/>
          </a:xfrm>
          <a:prstGeom prst="rect">
            <a:avLst/>
          </a:prstGeom>
          <a:pattFill prst="wdUpDiag">
            <a:fgClr>
              <a:srgbClr val="2373F3"/>
            </a:fgClr>
            <a:bgClr>
              <a:srgbClr val="FFFFFF"/>
            </a:bgClr>
          </a:patt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" name="Rectangle 5"/>
          <p:cNvSpPr/>
          <p:nvPr/>
        </p:nvSpPr>
        <p:spPr>
          <a:xfrm>
            <a:off x="2318385" y="3869055"/>
            <a:ext cx="1152525" cy="284480"/>
          </a:xfrm>
          <a:prstGeom prst="rect">
            <a:avLst/>
          </a:prstGeom>
          <a:solidFill>
            <a:srgbClr val="FFCC66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1" hangingPunct="1"/>
            <a:r>
              <a:rPr lang="en-AU" altLang="en-US" sz="1600" dirty="0">
                <a:latin typeface="Calibri" panose="020F0502020204030204" charset="0"/>
                <a:cs typeface="Calibri" panose="020F0502020204030204" charset="0"/>
              </a:rPr>
              <a:t>PALLET</a:t>
            </a:r>
          </a:p>
        </p:txBody>
      </p:sp>
      <p:sp>
        <p:nvSpPr>
          <p:cNvPr id="7" name="Line 6"/>
          <p:cNvSpPr/>
          <p:nvPr/>
        </p:nvSpPr>
        <p:spPr>
          <a:xfrm flipV="1">
            <a:off x="3686810" y="2716530"/>
            <a:ext cx="635" cy="56959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3" name="Line 7"/>
          <p:cNvSpPr/>
          <p:nvPr/>
        </p:nvSpPr>
        <p:spPr>
          <a:xfrm>
            <a:off x="3686810" y="3427730"/>
            <a:ext cx="635" cy="56959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6" name="Line 8"/>
          <p:cNvSpPr/>
          <p:nvPr/>
        </p:nvSpPr>
        <p:spPr>
          <a:xfrm>
            <a:off x="2031365" y="4084955"/>
            <a:ext cx="1737995" cy="63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" name="Line 9"/>
          <p:cNvSpPr/>
          <p:nvPr/>
        </p:nvSpPr>
        <p:spPr>
          <a:xfrm>
            <a:off x="2967990" y="2697480"/>
            <a:ext cx="791845" cy="63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9" name="Text Box 18"/>
          <p:cNvSpPr txBox="1"/>
          <p:nvPr/>
        </p:nvSpPr>
        <p:spPr>
          <a:xfrm>
            <a:off x="3460750" y="3127375"/>
            <a:ext cx="836930" cy="52641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noAutofit/>
          </a:bodyPr>
          <a:lstStyle/>
          <a:p>
            <a:pPr eaLnBrk="1" hangingPunct="1"/>
            <a:r>
              <a:rPr lang="en-AU" altLang="en-US" sz="1600" dirty="0">
                <a:latin typeface="Calibri" panose="020F0502020204030204" charset="0"/>
                <a:cs typeface="Calibri" panose="020F0502020204030204" charset="0"/>
              </a:rPr>
              <a:t>1.45m</a:t>
            </a:r>
          </a:p>
        </p:txBody>
      </p:sp>
      <p:sp>
        <p:nvSpPr>
          <p:cNvPr id="20" name="Line 11"/>
          <p:cNvSpPr/>
          <p:nvPr/>
        </p:nvSpPr>
        <p:spPr>
          <a:xfrm>
            <a:off x="2031365" y="3869055"/>
            <a:ext cx="1737995" cy="63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" name="Line 13"/>
          <p:cNvSpPr/>
          <p:nvPr/>
        </p:nvSpPr>
        <p:spPr>
          <a:xfrm flipV="1">
            <a:off x="2321560" y="2428875"/>
            <a:ext cx="635" cy="56959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2" name="Line 14"/>
          <p:cNvSpPr/>
          <p:nvPr/>
        </p:nvSpPr>
        <p:spPr>
          <a:xfrm flipV="1">
            <a:off x="3474085" y="2428875"/>
            <a:ext cx="635" cy="56959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" name="Text Box 15"/>
          <p:cNvSpPr txBox="1"/>
          <p:nvPr/>
        </p:nvSpPr>
        <p:spPr>
          <a:xfrm>
            <a:off x="2543810" y="2350770"/>
            <a:ext cx="708025" cy="52641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noAutofit/>
          </a:bodyPr>
          <a:lstStyle/>
          <a:p>
            <a:pPr eaLnBrk="1" hangingPunct="1"/>
            <a:r>
              <a:rPr lang="en-AU" altLang="en-US" sz="1600" dirty="0">
                <a:latin typeface="Calibri" panose="020F0502020204030204" charset="0"/>
                <a:cs typeface="Calibri" panose="020F0502020204030204" charset="0"/>
              </a:rPr>
              <a:t>1.2m</a:t>
            </a:r>
          </a:p>
        </p:txBody>
      </p:sp>
      <p:sp>
        <p:nvSpPr>
          <p:cNvPr id="24" name="Line 16"/>
          <p:cNvSpPr/>
          <p:nvPr/>
        </p:nvSpPr>
        <p:spPr>
          <a:xfrm flipH="1">
            <a:off x="2321560" y="2571750"/>
            <a:ext cx="287655" cy="63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5" name="Line 17"/>
          <p:cNvSpPr/>
          <p:nvPr/>
        </p:nvSpPr>
        <p:spPr>
          <a:xfrm>
            <a:off x="3114040" y="2571750"/>
            <a:ext cx="360045" cy="63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6" name="Rectangle 18"/>
          <p:cNvSpPr/>
          <p:nvPr/>
        </p:nvSpPr>
        <p:spPr>
          <a:xfrm>
            <a:off x="2321560" y="3653155"/>
            <a:ext cx="287655" cy="28448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7" name="Rectangle 19"/>
          <p:cNvSpPr/>
          <p:nvPr/>
        </p:nvSpPr>
        <p:spPr>
          <a:xfrm>
            <a:off x="2609215" y="3653155"/>
            <a:ext cx="287020" cy="28448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8" name="Rectangle 20"/>
          <p:cNvSpPr/>
          <p:nvPr/>
        </p:nvSpPr>
        <p:spPr>
          <a:xfrm>
            <a:off x="2896235" y="3653155"/>
            <a:ext cx="287655" cy="28448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9" name="Rectangle 21"/>
          <p:cNvSpPr/>
          <p:nvPr/>
        </p:nvSpPr>
        <p:spPr>
          <a:xfrm>
            <a:off x="3183890" y="3653155"/>
            <a:ext cx="287020" cy="28448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0" name="Rectangle 22"/>
          <p:cNvSpPr/>
          <p:nvPr/>
        </p:nvSpPr>
        <p:spPr>
          <a:xfrm>
            <a:off x="2321560" y="3446780"/>
            <a:ext cx="287655" cy="28448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1" name="Rectangle 23"/>
          <p:cNvSpPr/>
          <p:nvPr/>
        </p:nvSpPr>
        <p:spPr>
          <a:xfrm>
            <a:off x="2609215" y="3446780"/>
            <a:ext cx="287020" cy="28448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2" name="Rectangle 24"/>
          <p:cNvSpPr/>
          <p:nvPr/>
        </p:nvSpPr>
        <p:spPr>
          <a:xfrm>
            <a:off x="2896235" y="3446780"/>
            <a:ext cx="287655" cy="28448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3" name="Rectangle 25"/>
          <p:cNvSpPr/>
          <p:nvPr/>
        </p:nvSpPr>
        <p:spPr>
          <a:xfrm>
            <a:off x="3183890" y="3446780"/>
            <a:ext cx="287020" cy="28448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4" name="Rectangle 27"/>
          <p:cNvSpPr/>
          <p:nvPr/>
        </p:nvSpPr>
        <p:spPr>
          <a:xfrm>
            <a:off x="2486660" y="3230880"/>
            <a:ext cx="287655" cy="28448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5" name="Rectangle 28"/>
          <p:cNvSpPr/>
          <p:nvPr/>
        </p:nvSpPr>
        <p:spPr>
          <a:xfrm>
            <a:off x="2774315" y="3230880"/>
            <a:ext cx="287020" cy="28448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6" name="Rectangle 29"/>
          <p:cNvSpPr/>
          <p:nvPr/>
        </p:nvSpPr>
        <p:spPr>
          <a:xfrm>
            <a:off x="3061335" y="3230880"/>
            <a:ext cx="287655" cy="28448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7" name="Rectangle 33"/>
          <p:cNvSpPr/>
          <p:nvPr/>
        </p:nvSpPr>
        <p:spPr>
          <a:xfrm>
            <a:off x="2486660" y="3014980"/>
            <a:ext cx="287655" cy="28448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8" name="Rectangle 34"/>
          <p:cNvSpPr/>
          <p:nvPr/>
        </p:nvSpPr>
        <p:spPr>
          <a:xfrm>
            <a:off x="2774315" y="3014980"/>
            <a:ext cx="287020" cy="28448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9" name="Rectangle 35"/>
          <p:cNvSpPr/>
          <p:nvPr/>
        </p:nvSpPr>
        <p:spPr>
          <a:xfrm>
            <a:off x="3061335" y="3014980"/>
            <a:ext cx="287655" cy="28448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0" name="Rectangle 36"/>
          <p:cNvSpPr/>
          <p:nvPr/>
        </p:nvSpPr>
        <p:spPr>
          <a:xfrm>
            <a:off x="2628265" y="2799080"/>
            <a:ext cx="287020" cy="28448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1" name="Rectangle 37"/>
          <p:cNvSpPr/>
          <p:nvPr/>
        </p:nvSpPr>
        <p:spPr>
          <a:xfrm>
            <a:off x="2915285" y="2799080"/>
            <a:ext cx="287655" cy="28448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/>
            <a:endParaRPr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7411" name="Rectangle 3"/>
          <p:cNvSpPr>
            <a:spLocks noGrp="1"/>
          </p:cNvSpPr>
          <p:nvPr/>
        </p:nvSpPr>
        <p:spPr>
          <a:xfrm>
            <a:off x="4575175" y="2106295"/>
            <a:ext cx="6499225" cy="381698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 anchorCtr="0"/>
          <a:lstStyle>
            <a:lvl1pPr marL="342900" indent="-342900" algn="l" rtl="0" fontAlgn="base">
              <a:spcBef>
                <a:spcPct val="50000"/>
              </a:spcBef>
              <a:spcAft>
                <a:spcPct val="0"/>
              </a:spcAft>
              <a:buClr>
                <a:srgbClr val="FD1B03"/>
              </a:buClr>
              <a:buChar char="•"/>
              <a:defRPr sz="16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1pPr>
            <a:lvl2pPr marL="742950" indent="-285750" algn="l" rtl="0" fontAlgn="base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Char char="–"/>
              <a:defRPr sz="14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2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2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9pPr>
          </a:lstStyle>
          <a:p>
            <a:pPr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Measure from top of pallet</a:t>
            </a:r>
          </a:p>
          <a:p>
            <a:pPr lvl="1"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1.45m x 1.2 x 1.2 @ 250m</a:t>
            </a:r>
            <a:r>
              <a:rPr lang="en-AU" altLang="en-US" sz="2000" baseline="30000" dirty="0">
                <a:latin typeface="Calibri" panose="020F0502020204030204" charset="0"/>
                <a:cs typeface="Calibri" panose="020F0502020204030204" charset="0"/>
              </a:rPr>
              <a:t>3</a:t>
            </a:r>
          </a:p>
          <a:p>
            <a:pPr lvl="2"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e.g. </a:t>
            </a:r>
          </a:p>
          <a:p>
            <a:pPr lvl="3"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Actual freight is 1.3 x 1.0 x 1.0</a:t>
            </a:r>
          </a:p>
          <a:p>
            <a:pPr lvl="3"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Input cube at 250m</a:t>
            </a:r>
            <a:r>
              <a:rPr lang="en-AU" altLang="en-US" sz="2000" baseline="30000" dirty="0">
                <a:latin typeface="Calibri" panose="020F0502020204030204" charset="0"/>
                <a:cs typeface="Calibri" panose="020F0502020204030204" charset="0"/>
              </a:rPr>
              <a:t>3</a:t>
            </a:r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 @ 1.45 x 1.2 x 1.2</a:t>
            </a:r>
          </a:p>
          <a:p>
            <a:pPr lvl="3"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Bill customer at 180m</a:t>
            </a:r>
            <a:r>
              <a:rPr lang="en-AU" altLang="en-US" sz="2000" baseline="30000" dirty="0">
                <a:latin typeface="Calibri" panose="020F0502020204030204" charset="0"/>
                <a:cs typeface="Calibri" panose="020F0502020204030204" charset="0"/>
              </a:rPr>
              <a:t>3</a:t>
            </a:r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 @ 1.45 x 1.2 x 1.2</a:t>
            </a:r>
          </a:p>
          <a:p>
            <a:pPr lvl="3"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Difference between 250m</a:t>
            </a:r>
            <a:r>
              <a:rPr lang="en-AU" altLang="en-US" sz="2000" baseline="30000" dirty="0">
                <a:latin typeface="Calibri" panose="020F0502020204030204" charset="0"/>
                <a:cs typeface="Calibri" panose="020F0502020204030204" charset="0"/>
              </a:rPr>
              <a:t>3</a:t>
            </a:r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 and 180 m</a:t>
            </a:r>
            <a:r>
              <a:rPr lang="en-AU" altLang="en-US" sz="2000" baseline="30000" dirty="0">
                <a:latin typeface="Calibri" panose="020F0502020204030204" charset="0"/>
                <a:cs typeface="Calibri" panose="020F0502020204030204" charset="0"/>
              </a:rPr>
              <a:t>3</a:t>
            </a:r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 is displacement factor</a:t>
            </a:r>
          </a:p>
          <a:p>
            <a:pPr lvl="3"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Customer does not pay for unused pallet space</a:t>
            </a:r>
            <a:endParaRPr lang="en-AU" altLang="en-US" sz="2000" baseline="30000" dirty="0">
              <a:latin typeface="Calibri" panose="020F0502020204030204" charset="0"/>
              <a:cs typeface="Calibri" panose="020F0502020204030204" charset="0"/>
            </a:endParaRPr>
          </a:p>
          <a:p>
            <a:pPr lvl="1" eaLnBrk="1" hangingPunct="1"/>
            <a:endParaRPr lang="en-US" altLang="en-US" sz="2000" dirty="0"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42" name="Picture 41" descr="logo"/>
          <p:cNvPicPr/>
          <p:nvPr/>
        </p:nvPicPr>
        <p:blipFill>
          <a:blip r:embed="rId2"/>
          <a:srcRect l="33048" t="12517"/>
          <a:stretch>
            <a:fillRect/>
          </a:stretch>
        </p:blipFill>
        <p:spPr>
          <a:xfrm>
            <a:off x="172720" y="124460"/>
            <a:ext cx="1690370" cy="7596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/>
        </p:nvSpPr>
        <p:spPr>
          <a:xfrm>
            <a:off x="0" y="0"/>
            <a:ext cx="12192000" cy="5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cs typeface="Inter" panose="02000503000000020004" charset="0"/>
            </a:endParaRPr>
          </a:p>
        </p:txBody>
      </p:sp>
      <p:sp>
        <p:nvSpPr>
          <p:cNvPr id="3" name="Title 1"/>
          <p:cNvSpPr>
            <a:spLocks noGrp="1"/>
          </p:cNvSpPr>
          <p:nvPr/>
        </p:nvSpPr>
        <p:spPr>
          <a:xfrm>
            <a:off x="1981200" y="53975"/>
            <a:ext cx="8229600" cy="877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PH" altLang="en-AU" sz="4000" b="1" dirty="0">
                <a:latin typeface="Calibri" panose="020F0502020204030204" charset="0"/>
                <a:cs typeface="Calibri" panose="020F0502020204030204" charset="0"/>
              </a:rPr>
              <a:t>Cube Calculator</a:t>
            </a:r>
          </a:p>
        </p:txBody>
      </p:sp>
      <p:sp>
        <p:nvSpPr>
          <p:cNvPr id="19458" name="Rectangle 34"/>
          <p:cNvSpPr>
            <a:spLocks noGrp="1"/>
          </p:cNvSpPr>
          <p:nvPr/>
        </p:nvSpPr>
        <p:spPr>
          <a:xfrm>
            <a:off x="1056005" y="1125855"/>
            <a:ext cx="3739515" cy="36449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ctr" anchorCtr="0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rgbClr val="FF6600"/>
                </a:solidFill>
                <a:latin typeface="OPPOSans H" charset="0"/>
                <a:ea typeface="OPPOSans H" charset="0"/>
                <a:cs typeface="+mn-ea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AU" altLang="en-US" sz="2400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Aim</a:t>
            </a:r>
          </a:p>
        </p:txBody>
      </p:sp>
      <p:sp>
        <p:nvSpPr>
          <p:cNvPr id="19459" name="Rectangle 35"/>
          <p:cNvSpPr>
            <a:spLocks noGrp="1"/>
          </p:cNvSpPr>
          <p:nvPr/>
        </p:nvSpPr>
        <p:spPr>
          <a:xfrm>
            <a:off x="1828800" y="1557655"/>
            <a:ext cx="8534400" cy="4159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 anchorCtr="0"/>
          <a:lstStyle>
            <a:lvl1pPr marL="342900" indent="-342900" algn="l" rtl="0" fontAlgn="base">
              <a:spcBef>
                <a:spcPct val="50000"/>
              </a:spcBef>
              <a:spcAft>
                <a:spcPct val="0"/>
              </a:spcAft>
              <a:buClr>
                <a:srgbClr val="FD1B03"/>
              </a:buClr>
              <a:buChar char="•"/>
              <a:defRPr sz="16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1pPr>
            <a:lvl2pPr marL="742950" indent="-285750" algn="l" rtl="0" fontAlgn="base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Char char="–"/>
              <a:defRPr sz="14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2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2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9pPr>
          </a:lstStyle>
          <a:p>
            <a:pPr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To capture cube used to linehaul the customer freight for linehaul allocation and then charge to actual product code</a:t>
            </a:r>
          </a:p>
          <a:p>
            <a:pPr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Current Assumption</a:t>
            </a:r>
          </a:p>
          <a:p>
            <a:pPr eaLnBrk="1" hangingPunct="1"/>
            <a:endParaRPr lang="en-AU" altLang="en-US" sz="2000" dirty="0">
              <a:latin typeface="Calibri" panose="020F0502020204030204" charset="0"/>
              <a:cs typeface="Calibri" panose="020F0502020204030204" charset="0"/>
            </a:endParaRPr>
          </a:p>
          <a:p>
            <a:pPr eaLnBrk="1" hangingPunct="1"/>
            <a:endParaRPr lang="en-AU" altLang="en-US" sz="2000" dirty="0">
              <a:latin typeface="Calibri" panose="020F0502020204030204" charset="0"/>
              <a:cs typeface="Calibri" panose="020F0502020204030204" charset="0"/>
            </a:endParaRPr>
          </a:p>
          <a:p>
            <a:pPr eaLnBrk="1" hangingPunct="1"/>
            <a:endParaRPr lang="en-AU" altLang="en-US" sz="2000" dirty="0">
              <a:latin typeface="Calibri" panose="020F0502020204030204" charset="0"/>
              <a:cs typeface="Calibri" panose="020F0502020204030204" charset="0"/>
            </a:endParaRPr>
          </a:p>
          <a:p>
            <a:pPr eaLnBrk="1" hangingPunct="1"/>
            <a:endParaRPr lang="en-AU" altLang="en-US" sz="2000" dirty="0">
              <a:latin typeface="Calibri" panose="020F0502020204030204" charset="0"/>
              <a:cs typeface="Calibri" panose="020F0502020204030204" charset="0"/>
            </a:endParaRPr>
          </a:p>
          <a:p>
            <a:pPr eaLnBrk="1" hangingPunct="1"/>
            <a:endParaRPr lang="en-AU" altLang="en-US" sz="2000" dirty="0">
              <a:latin typeface="Calibri" panose="020F0502020204030204" charset="0"/>
              <a:cs typeface="Calibri" panose="020F0502020204030204" charset="0"/>
            </a:endParaRPr>
          </a:p>
          <a:p>
            <a:pPr eaLnBrk="1" hangingPunct="1"/>
            <a:endParaRPr lang="en-AU" altLang="en-US" sz="2000" dirty="0">
              <a:latin typeface="Calibri" panose="020F0502020204030204" charset="0"/>
              <a:cs typeface="Calibri" panose="020F0502020204030204" charset="0"/>
            </a:endParaRPr>
          </a:p>
          <a:p>
            <a:pPr eaLnBrk="1" hangingPunct="1"/>
            <a:endParaRPr lang="en-AU" altLang="en-US" sz="2000" dirty="0">
              <a:latin typeface="Calibri" panose="020F0502020204030204" charset="0"/>
              <a:cs typeface="Calibri" panose="020F0502020204030204" charset="0"/>
            </a:endParaRPr>
          </a:p>
          <a:p>
            <a:pPr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Current position: cube customers are apportioned the 90m</a:t>
            </a:r>
            <a:r>
              <a:rPr lang="en-AU" altLang="en-US" sz="2000" baseline="30000" dirty="0">
                <a:latin typeface="Calibri" panose="020F0502020204030204" charset="0"/>
                <a:cs typeface="Calibri" panose="020F0502020204030204" charset="0"/>
              </a:rPr>
              <a:t>3</a:t>
            </a:r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 of space</a:t>
            </a:r>
            <a:endParaRPr lang="en-US" altLang="en-US" sz="2000" dirty="0">
              <a:latin typeface="Calibri" panose="020F0502020204030204" charset="0"/>
              <a:cs typeface="Calibri" panose="020F0502020204030204" charset="0"/>
            </a:endParaRPr>
          </a:p>
        </p:txBody>
      </p:sp>
      <p:grpSp>
        <p:nvGrpSpPr>
          <p:cNvPr id="19460" name="Group 268"/>
          <p:cNvGrpSpPr/>
          <p:nvPr/>
        </p:nvGrpSpPr>
        <p:grpSpPr>
          <a:xfrm>
            <a:off x="2146300" y="3230880"/>
            <a:ext cx="8064500" cy="2063115"/>
            <a:chOff x="671" y="1933"/>
            <a:chExt cx="5488" cy="1390"/>
          </a:xfrm>
        </p:grpSpPr>
        <p:grpSp>
          <p:nvGrpSpPr>
            <p:cNvPr id="19461" name="Group 155"/>
            <p:cNvGrpSpPr>
              <a:grpSpLocks noChangeAspect="1"/>
            </p:cNvGrpSpPr>
            <p:nvPr/>
          </p:nvGrpSpPr>
          <p:grpSpPr>
            <a:xfrm>
              <a:off x="671" y="1933"/>
              <a:ext cx="5488" cy="1390"/>
              <a:chOff x="671" y="1933"/>
              <a:chExt cx="5488" cy="1390"/>
            </a:xfrm>
          </p:grpSpPr>
          <p:sp>
            <p:nvSpPr>
              <p:cNvPr id="19464" name="AutoShape 154"/>
              <p:cNvSpPr>
                <a:spLocks noChangeAspect="1" noTextEdit="1"/>
              </p:cNvSpPr>
              <p:nvPr/>
            </p:nvSpPr>
            <p:spPr>
              <a:xfrm>
                <a:off x="671" y="1933"/>
                <a:ext cx="5488" cy="139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65" name="Freeform 156"/>
              <p:cNvSpPr/>
              <p:nvPr/>
            </p:nvSpPr>
            <p:spPr>
              <a:xfrm>
                <a:off x="861" y="2861"/>
                <a:ext cx="399" cy="418"/>
              </a:xfrm>
              <a:custGeom>
                <a:avLst/>
                <a:gdLst/>
                <a:ahLst/>
                <a:cxnLst>
                  <a:cxn ang="0">
                    <a:pos x="204" y="0"/>
                  </a:cxn>
                  <a:cxn ang="0">
                    <a:pos x="162" y="6"/>
                  </a:cxn>
                  <a:cxn ang="0">
                    <a:pos x="124" y="17"/>
                  </a:cxn>
                  <a:cxn ang="0">
                    <a:pos x="91" y="36"/>
                  </a:cxn>
                  <a:cxn ang="0">
                    <a:pos x="60" y="61"/>
                  </a:cxn>
                  <a:cxn ang="0">
                    <a:pos x="36" y="91"/>
                  </a:cxn>
                  <a:cxn ang="0">
                    <a:pos x="16" y="127"/>
                  </a:cxn>
                  <a:cxn ang="0">
                    <a:pos x="3" y="168"/>
                  </a:cxn>
                  <a:cxn ang="0">
                    <a:pos x="0" y="209"/>
                  </a:cxn>
                  <a:cxn ang="0">
                    <a:pos x="3" y="250"/>
                  </a:cxn>
                  <a:cxn ang="0">
                    <a:pos x="16" y="292"/>
                  </a:cxn>
                  <a:cxn ang="0">
                    <a:pos x="36" y="327"/>
                  </a:cxn>
                  <a:cxn ang="0">
                    <a:pos x="60" y="358"/>
                  </a:cxn>
                  <a:cxn ang="0">
                    <a:pos x="91" y="382"/>
                  </a:cxn>
                  <a:cxn ang="0">
                    <a:pos x="124" y="402"/>
                  </a:cxn>
                  <a:cxn ang="0">
                    <a:pos x="162" y="413"/>
                  </a:cxn>
                  <a:cxn ang="0">
                    <a:pos x="204" y="418"/>
                  </a:cxn>
                  <a:cxn ang="0">
                    <a:pos x="242" y="413"/>
                  </a:cxn>
                  <a:cxn ang="0">
                    <a:pos x="281" y="402"/>
                  </a:cxn>
                  <a:cxn ang="0">
                    <a:pos x="314" y="382"/>
                  </a:cxn>
                  <a:cxn ang="0">
                    <a:pos x="341" y="358"/>
                  </a:cxn>
                  <a:cxn ang="0">
                    <a:pos x="366" y="327"/>
                  </a:cxn>
                  <a:cxn ang="0">
                    <a:pos x="382" y="292"/>
                  </a:cxn>
                  <a:cxn ang="0">
                    <a:pos x="396" y="250"/>
                  </a:cxn>
                  <a:cxn ang="0">
                    <a:pos x="399" y="209"/>
                  </a:cxn>
                  <a:cxn ang="0">
                    <a:pos x="396" y="168"/>
                  </a:cxn>
                  <a:cxn ang="0">
                    <a:pos x="382" y="127"/>
                  </a:cxn>
                  <a:cxn ang="0">
                    <a:pos x="366" y="91"/>
                  </a:cxn>
                  <a:cxn ang="0">
                    <a:pos x="341" y="61"/>
                  </a:cxn>
                  <a:cxn ang="0">
                    <a:pos x="314" y="36"/>
                  </a:cxn>
                  <a:cxn ang="0">
                    <a:pos x="281" y="17"/>
                  </a:cxn>
                  <a:cxn ang="0">
                    <a:pos x="242" y="6"/>
                  </a:cxn>
                  <a:cxn ang="0">
                    <a:pos x="204" y="0"/>
                  </a:cxn>
                </a:cxnLst>
                <a:rect l="0" t="0" r="0" b="0"/>
                <a:pathLst>
                  <a:path w="399" h="418">
                    <a:moveTo>
                      <a:pt x="204" y="0"/>
                    </a:moveTo>
                    <a:lnTo>
                      <a:pt x="162" y="6"/>
                    </a:lnTo>
                    <a:lnTo>
                      <a:pt x="124" y="17"/>
                    </a:lnTo>
                    <a:lnTo>
                      <a:pt x="91" y="36"/>
                    </a:lnTo>
                    <a:lnTo>
                      <a:pt x="60" y="61"/>
                    </a:lnTo>
                    <a:lnTo>
                      <a:pt x="36" y="91"/>
                    </a:lnTo>
                    <a:lnTo>
                      <a:pt x="16" y="127"/>
                    </a:lnTo>
                    <a:lnTo>
                      <a:pt x="3" y="168"/>
                    </a:lnTo>
                    <a:lnTo>
                      <a:pt x="0" y="209"/>
                    </a:lnTo>
                    <a:lnTo>
                      <a:pt x="3" y="250"/>
                    </a:lnTo>
                    <a:lnTo>
                      <a:pt x="16" y="292"/>
                    </a:lnTo>
                    <a:lnTo>
                      <a:pt x="36" y="327"/>
                    </a:lnTo>
                    <a:lnTo>
                      <a:pt x="60" y="358"/>
                    </a:lnTo>
                    <a:lnTo>
                      <a:pt x="91" y="382"/>
                    </a:lnTo>
                    <a:lnTo>
                      <a:pt x="124" y="402"/>
                    </a:lnTo>
                    <a:lnTo>
                      <a:pt x="162" y="413"/>
                    </a:lnTo>
                    <a:lnTo>
                      <a:pt x="204" y="418"/>
                    </a:lnTo>
                    <a:lnTo>
                      <a:pt x="242" y="413"/>
                    </a:lnTo>
                    <a:lnTo>
                      <a:pt x="281" y="402"/>
                    </a:lnTo>
                    <a:lnTo>
                      <a:pt x="314" y="382"/>
                    </a:lnTo>
                    <a:lnTo>
                      <a:pt x="341" y="358"/>
                    </a:lnTo>
                    <a:lnTo>
                      <a:pt x="366" y="327"/>
                    </a:lnTo>
                    <a:lnTo>
                      <a:pt x="382" y="292"/>
                    </a:lnTo>
                    <a:lnTo>
                      <a:pt x="396" y="250"/>
                    </a:lnTo>
                    <a:lnTo>
                      <a:pt x="399" y="209"/>
                    </a:lnTo>
                    <a:lnTo>
                      <a:pt x="396" y="168"/>
                    </a:lnTo>
                    <a:lnTo>
                      <a:pt x="382" y="127"/>
                    </a:lnTo>
                    <a:lnTo>
                      <a:pt x="366" y="91"/>
                    </a:lnTo>
                    <a:lnTo>
                      <a:pt x="341" y="61"/>
                    </a:lnTo>
                    <a:lnTo>
                      <a:pt x="314" y="36"/>
                    </a:lnTo>
                    <a:lnTo>
                      <a:pt x="281" y="17"/>
                    </a:lnTo>
                    <a:lnTo>
                      <a:pt x="242" y="6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66" name="Freeform 157"/>
              <p:cNvSpPr/>
              <p:nvPr/>
            </p:nvSpPr>
            <p:spPr>
              <a:xfrm>
                <a:off x="2168" y="2252"/>
                <a:ext cx="256" cy="384"/>
              </a:xfrm>
              <a:custGeom>
                <a:avLst/>
                <a:gdLst/>
                <a:ahLst/>
                <a:cxnLst>
                  <a:cxn ang="0">
                    <a:pos x="256" y="354"/>
                  </a:cxn>
                  <a:cxn ang="0">
                    <a:pos x="204" y="365"/>
                  </a:cxn>
                  <a:cxn ang="0">
                    <a:pos x="168" y="302"/>
                  </a:cxn>
                  <a:cxn ang="0">
                    <a:pos x="168" y="203"/>
                  </a:cxn>
                  <a:cxn ang="0">
                    <a:pos x="127" y="96"/>
                  </a:cxn>
                  <a:cxn ang="0">
                    <a:pos x="91" y="99"/>
                  </a:cxn>
                  <a:cxn ang="0">
                    <a:pos x="75" y="71"/>
                  </a:cxn>
                  <a:cxn ang="0">
                    <a:pos x="64" y="0"/>
                  </a:cxn>
                  <a:cxn ang="0">
                    <a:pos x="0" y="0"/>
                  </a:cxn>
                  <a:cxn ang="0">
                    <a:pos x="17" y="24"/>
                  </a:cxn>
                  <a:cxn ang="0">
                    <a:pos x="55" y="24"/>
                  </a:cxn>
                  <a:cxn ang="0">
                    <a:pos x="66" y="88"/>
                  </a:cxn>
                  <a:cxn ang="0">
                    <a:pos x="86" y="112"/>
                  </a:cxn>
                  <a:cxn ang="0">
                    <a:pos x="119" y="112"/>
                  </a:cxn>
                  <a:cxn ang="0">
                    <a:pos x="154" y="203"/>
                  </a:cxn>
                  <a:cxn ang="0">
                    <a:pos x="154" y="316"/>
                  </a:cxn>
                  <a:cxn ang="0">
                    <a:pos x="204" y="384"/>
                  </a:cxn>
                  <a:cxn ang="0">
                    <a:pos x="256" y="379"/>
                  </a:cxn>
                  <a:cxn ang="0">
                    <a:pos x="256" y="354"/>
                  </a:cxn>
                </a:cxnLst>
                <a:rect l="0" t="0" r="0" b="0"/>
                <a:pathLst>
                  <a:path w="256" h="384">
                    <a:moveTo>
                      <a:pt x="256" y="354"/>
                    </a:moveTo>
                    <a:lnTo>
                      <a:pt x="204" y="365"/>
                    </a:lnTo>
                    <a:lnTo>
                      <a:pt x="168" y="302"/>
                    </a:lnTo>
                    <a:lnTo>
                      <a:pt x="168" y="203"/>
                    </a:lnTo>
                    <a:lnTo>
                      <a:pt x="127" y="96"/>
                    </a:lnTo>
                    <a:lnTo>
                      <a:pt x="91" y="99"/>
                    </a:lnTo>
                    <a:lnTo>
                      <a:pt x="75" y="71"/>
                    </a:lnTo>
                    <a:lnTo>
                      <a:pt x="64" y="0"/>
                    </a:lnTo>
                    <a:lnTo>
                      <a:pt x="0" y="0"/>
                    </a:lnTo>
                    <a:lnTo>
                      <a:pt x="17" y="24"/>
                    </a:lnTo>
                    <a:lnTo>
                      <a:pt x="55" y="24"/>
                    </a:lnTo>
                    <a:lnTo>
                      <a:pt x="66" y="88"/>
                    </a:lnTo>
                    <a:lnTo>
                      <a:pt x="86" y="112"/>
                    </a:lnTo>
                    <a:lnTo>
                      <a:pt x="119" y="112"/>
                    </a:lnTo>
                    <a:lnTo>
                      <a:pt x="154" y="203"/>
                    </a:lnTo>
                    <a:lnTo>
                      <a:pt x="154" y="316"/>
                    </a:lnTo>
                    <a:lnTo>
                      <a:pt x="204" y="384"/>
                    </a:lnTo>
                    <a:lnTo>
                      <a:pt x="256" y="379"/>
                    </a:lnTo>
                    <a:lnTo>
                      <a:pt x="256" y="354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67" name="Freeform 158"/>
              <p:cNvSpPr/>
              <p:nvPr/>
            </p:nvSpPr>
            <p:spPr>
              <a:xfrm>
                <a:off x="2160" y="2331"/>
                <a:ext cx="256" cy="388"/>
              </a:xfrm>
              <a:custGeom>
                <a:avLst/>
                <a:gdLst/>
                <a:ahLst/>
                <a:cxnLst>
                  <a:cxn ang="0">
                    <a:pos x="256" y="357"/>
                  </a:cxn>
                  <a:cxn ang="0">
                    <a:pos x="206" y="368"/>
                  </a:cxn>
                  <a:cxn ang="0">
                    <a:pos x="168" y="305"/>
                  </a:cxn>
                  <a:cxn ang="0">
                    <a:pos x="168" y="204"/>
                  </a:cxn>
                  <a:cxn ang="0">
                    <a:pos x="127" y="99"/>
                  </a:cxn>
                  <a:cxn ang="0">
                    <a:pos x="94" y="99"/>
                  </a:cxn>
                  <a:cxn ang="0">
                    <a:pos x="74" y="72"/>
                  </a:cxn>
                  <a:cxn ang="0">
                    <a:pos x="63" y="3"/>
                  </a:cxn>
                  <a:cxn ang="0">
                    <a:pos x="0" y="0"/>
                  </a:cxn>
                  <a:cxn ang="0">
                    <a:pos x="16" y="28"/>
                  </a:cxn>
                  <a:cxn ang="0">
                    <a:pos x="55" y="28"/>
                  </a:cxn>
                  <a:cxn ang="0">
                    <a:pos x="69" y="91"/>
                  </a:cxn>
                  <a:cxn ang="0">
                    <a:pos x="88" y="116"/>
                  </a:cxn>
                  <a:cxn ang="0">
                    <a:pos x="118" y="116"/>
                  </a:cxn>
                  <a:cxn ang="0">
                    <a:pos x="157" y="204"/>
                  </a:cxn>
                  <a:cxn ang="0">
                    <a:pos x="157" y="319"/>
                  </a:cxn>
                  <a:cxn ang="0">
                    <a:pos x="206" y="388"/>
                  </a:cxn>
                  <a:cxn ang="0">
                    <a:pos x="256" y="382"/>
                  </a:cxn>
                  <a:cxn ang="0">
                    <a:pos x="256" y="357"/>
                  </a:cxn>
                </a:cxnLst>
                <a:rect l="0" t="0" r="0" b="0"/>
                <a:pathLst>
                  <a:path w="256" h="388">
                    <a:moveTo>
                      <a:pt x="256" y="357"/>
                    </a:moveTo>
                    <a:lnTo>
                      <a:pt x="206" y="368"/>
                    </a:lnTo>
                    <a:lnTo>
                      <a:pt x="168" y="305"/>
                    </a:lnTo>
                    <a:lnTo>
                      <a:pt x="168" y="204"/>
                    </a:lnTo>
                    <a:lnTo>
                      <a:pt x="127" y="99"/>
                    </a:lnTo>
                    <a:lnTo>
                      <a:pt x="94" y="99"/>
                    </a:lnTo>
                    <a:lnTo>
                      <a:pt x="74" y="72"/>
                    </a:lnTo>
                    <a:lnTo>
                      <a:pt x="63" y="3"/>
                    </a:lnTo>
                    <a:lnTo>
                      <a:pt x="0" y="0"/>
                    </a:lnTo>
                    <a:lnTo>
                      <a:pt x="16" y="28"/>
                    </a:lnTo>
                    <a:lnTo>
                      <a:pt x="55" y="28"/>
                    </a:lnTo>
                    <a:lnTo>
                      <a:pt x="69" y="91"/>
                    </a:lnTo>
                    <a:lnTo>
                      <a:pt x="88" y="116"/>
                    </a:lnTo>
                    <a:lnTo>
                      <a:pt x="118" y="116"/>
                    </a:lnTo>
                    <a:lnTo>
                      <a:pt x="157" y="204"/>
                    </a:lnTo>
                    <a:lnTo>
                      <a:pt x="157" y="319"/>
                    </a:lnTo>
                    <a:lnTo>
                      <a:pt x="206" y="388"/>
                    </a:lnTo>
                    <a:lnTo>
                      <a:pt x="256" y="382"/>
                    </a:lnTo>
                    <a:lnTo>
                      <a:pt x="256" y="357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68" name="Freeform 159"/>
              <p:cNvSpPr/>
              <p:nvPr/>
            </p:nvSpPr>
            <p:spPr>
              <a:xfrm>
                <a:off x="5515" y="2892"/>
                <a:ext cx="377" cy="395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149" y="2"/>
                  </a:cxn>
                  <a:cxn ang="0">
                    <a:pos x="113" y="16"/>
                  </a:cxn>
                  <a:cxn ang="0">
                    <a:pos x="83" y="33"/>
                  </a:cxn>
                  <a:cxn ang="0">
                    <a:pos x="55" y="57"/>
                  </a:cxn>
                  <a:cxn ang="0">
                    <a:pos x="30" y="88"/>
                  </a:cxn>
                  <a:cxn ang="0">
                    <a:pos x="14" y="121"/>
                  </a:cxn>
                  <a:cxn ang="0">
                    <a:pos x="3" y="156"/>
                  </a:cxn>
                  <a:cxn ang="0">
                    <a:pos x="0" y="198"/>
                  </a:cxn>
                  <a:cxn ang="0">
                    <a:pos x="3" y="236"/>
                  </a:cxn>
                  <a:cxn ang="0">
                    <a:pos x="14" y="274"/>
                  </a:cxn>
                  <a:cxn ang="0">
                    <a:pos x="30" y="307"/>
                  </a:cxn>
                  <a:cxn ang="0">
                    <a:pos x="55" y="338"/>
                  </a:cxn>
                  <a:cxn ang="0">
                    <a:pos x="83" y="362"/>
                  </a:cxn>
                  <a:cxn ang="0">
                    <a:pos x="113" y="379"/>
                  </a:cxn>
                  <a:cxn ang="0">
                    <a:pos x="149" y="393"/>
                  </a:cxn>
                  <a:cxn ang="0">
                    <a:pos x="187" y="395"/>
                  </a:cxn>
                  <a:cxn ang="0">
                    <a:pos x="226" y="393"/>
                  </a:cxn>
                  <a:cxn ang="0">
                    <a:pos x="261" y="379"/>
                  </a:cxn>
                  <a:cxn ang="0">
                    <a:pos x="294" y="362"/>
                  </a:cxn>
                  <a:cxn ang="0">
                    <a:pos x="322" y="338"/>
                  </a:cxn>
                  <a:cxn ang="0">
                    <a:pos x="344" y="307"/>
                  </a:cxn>
                  <a:cxn ang="0">
                    <a:pos x="363" y="274"/>
                  </a:cxn>
                  <a:cxn ang="0">
                    <a:pos x="374" y="236"/>
                  </a:cxn>
                  <a:cxn ang="0">
                    <a:pos x="377" y="198"/>
                  </a:cxn>
                  <a:cxn ang="0">
                    <a:pos x="374" y="156"/>
                  </a:cxn>
                  <a:cxn ang="0">
                    <a:pos x="363" y="121"/>
                  </a:cxn>
                  <a:cxn ang="0">
                    <a:pos x="344" y="88"/>
                  </a:cxn>
                  <a:cxn ang="0">
                    <a:pos x="322" y="57"/>
                  </a:cxn>
                  <a:cxn ang="0">
                    <a:pos x="294" y="33"/>
                  </a:cxn>
                  <a:cxn ang="0">
                    <a:pos x="261" y="16"/>
                  </a:cxn>
                  <a:cxn ang="0">
                    <a:pos x="226" y="2"/>
                  </a:cxn>
                  <a:cxn ang="0">
                    <a:pos x="187" y="0"/>
                  </a:cxn>
                </a:cxnLst>
                <a:rect l="0" t="0" r="0" b="0"/>
                <a:pathLst>
                  <a:path w="377" h="395">
                    <a:moveTo>
                      <a:pt x="187" y="0"/>
                    </a:moveTo>
                    <a:lnTo>
                      <a:pt x="149" y="2"/>
                    </a:lnTo>
                    <a:lnTo>
                      <a:pt x="113" y="16"/>
                    </a:lnTo>
                    <a:lnTo>
                      <a:pt x="83" y="33"/>
                    </a:lnTo>
                    <a:lnTo>
                      <a:pt x="55" y="57"/>
                    </a:lnTo>
                    <a:lnTo>
                      <a:pt x="30" y="88"/>
                    </a:lnTo>
                    <a:lnTo>
                      <a:pt x="14" y="121"/>
                    </a:lnTo>
                    <a:lnTo>
                      <a:pt x="3" y="156"/>
                    </a:lnTo>
                    <a:lnTo>
                      <a:pt x="0" y="198"/>
                    </a:lnTo>
                    <a:lnTo>
                      <a:pt x="3" y="236"/>
                    </a:lnTo>
                    <a:lnTo>
                      <a:pt x="14" y="274"/>
                    </a:lnTo>
                    <a:lnTo>
                      <a:pt x="30" y="307"/>
                    </a:lnTo>
                    <a:lnTo>
                      <a:pt x="55" y="338"/>
                    </a:lnTo>
                    <a:lnTo>
                      <a:pt x="83" y="362"/>
                    </a:lnTo>
                    <a:lnTo>
                      <a:pt x="113" y="379"/>
                    </a:lnTo>
                    <a:lnTo>
                      <a:pt x="149" y="393"/>
                    </a:lnTo>
                    <a:lnTo>
                      <a:pt x="187" y="395"/>
                    </a:lnTo>
                    <a:lnTo>
                      <a:pt x="226" y="393"/>
                    </a:lnTo>
                    <a:lnTo>
                      <a:pt x="261" y="379"/>
                    </a:lnTo>
                    <a:lnTo>
                      <a:pt x="294" y="362"/>
                    </a:lnTo>
                    <a:lnTo>
                      <a:pt x="322" y="338"/>
                    </a:lnTo>
                    <a:lnTo>
                      <a:pt x="344" y="307"/>
                    </a:lnTo>
                    <a:lnTo>
                      <a:pt x="363" y="274"/>
                    </a:lnTo>
                    <a:lnTo>
                      <a:pt x="374" y="236"/>
                    </a:lnTo>
                    <a:lnTo>
                      <a:pt x="377" y="198"/>
                    </a:lnTo>
                    <a:lnTo>
                      <a:pt x="374" y="156"/>
                    </a:lnTo>
                    <a:lnTo>
                      <a:pt x="363" y="121"/>
                    </a:lnTo>
                    <a:lnTo>
                      <a:pt x="344" y="88"/>
                    </a:lnTo>
                    <a:lnTo>
                      <a:pt x="322" y="57"/>
                    </a:lnTo>
                    <a:lnTo>
                      <a:pt x="294" y="33"/>
                    </a:lnTo>
                    <a:lnTo>
                      <a:pt x="261" y="16"/>
                    </a:lnTo>
                    <a:lnTo>
                      <a:pt x="226" y="2"/>
                    </a:lnTo>
                    <a:lnTo>
                      <a:pt x="187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69" name="Freeform 160"/>
              <p:cNvSpPr/>
              <p:nvPr/>
            </p:nvSpPr>
            <p:spPr>
              <a:xfrm>
                <a:off x="5108" y="2892"/>
                <a:ext cx="377" cy="395"/>
              </a:xfrm>
              <a:custGeom>
                <a:avLst/>
                <a:gdLst/>
                <a:ahLst/>
                <a:cxnLst>
                  <a:cxn ang="0">
                    <a:pos x="190" y="0"/>
                  </a:cxn>
                  <a:cxn ang="0">
                    <a:pos x="151" y="2"/>
                  </a:cxn>
                  <a:cxn ang="0">
                    <a:pos x="115" y="16"/>
                  </a:cxn>
                  <a:cxn ang="0">
                    <a:pos x="82" y="33"/>
                  </a:cxn>
                  <a:cxn ang="0">
                    <a:pos x="55" y="57"/>
                  </a:cxn>
                  <a:cxn ang="0">
                    <a:pos x="33" y="88"/>
                  </a:cxn>
                  <a:cxn ang="0">
                    <a:pos x="13" y="121"/>
                  </a:cxn>
                  <a:cxn ang="0">
                    <a:pos x="2" y="156"/>
                  </a:cxn>
                  <a:cxn ang="0">
                    <a:pos x="0" y="198"/>
                  </a:cxn>
                  <a:cxn ang="0">
                    <a:pos x="2" y="236"/>
                  </a:cxn>
                  <a:cxn ang="0">
                    <a:pos x="13" y="274"/>
                  </a:cxn>
                  <a:cxn ang="0">
                    <a:pos x="33" y="307"/>
                  </a:cxn>
                  <a:cxn ang="0">
                    <a:pos x="55" y="338"/>
                  </a:cxn>
                  <a:cxn ang="0">
                    <a:pos x="82" y="362"/>
                  </a:cxn>
                  <a:cxn ang="0">
                    <a:pos x="115" y="379"/>
                  </a:cxn>
                  <a:cxn ang="0">
                    <a:pos x="151" y="393"/>
                  </a:cxn>
                  <a:cxn ang="0">
                    <a:pos x="190" y="395"/>
                  </a:cxn>
                  <a:cxn ang="0">
                    <a:pos x="228" y="393"/>
                  </a:cxn>
                  <a:cxn ang="0">
                    <a:pos x="264" y="379"/>
                  </a:cxn>
                  <a:cxn ang="0">
                    <a:pos x="294" y="362"/>
                  </a:cxn>
                  <a:cxn ang="0">
                    <a:pos x="322" y="338"/>
                  </a:cxn>
                  <a:cxn ang="0">
                    <a:pos x="346" y="307"/>
                  </a:cxn>
                  <a:cxn ang="0">
                    <a:pos x="363" y="274"/>
                  </a:cxn>
                  <a:cxn ang="0">
                    <a:pos x="374" y="236"/>
                  </a:cxn>
                  <a:cxn ang="0">
                    <a:pos x="377" y="198"/>
                  </a:cxn>
                  <a:cxn ang="0">
                    <a:pos x="374" y="156"/>
                  </a:cxn>
                  <a:cxn ang="0">
                    <a:pos x="363" y="121"/>
                  </a:cxn>
                  <a:cxn ang="0">
                    <a:pos x="346" y="88"/>
                  </a:cxn>
                  <a:cxn ang="0">
                    <a:pos x="322" y="57"/>
                  </a:cxn>
                  <a:cxn ang="0">
                    <a:pos x="294" y="33"/>
                  </a:cxn>
                  <a:cxn ang="0">
                    <a:pos x="264" y="16"/>
                  </a:cxn>
                  <a:cxn ang="0">
                    <a:pos x="228" y="2"/>
                  </a:cxn>
                  <a:cxn ang="0">
                    <a:pos x="190" y="0"/>
                  </a:cxn>
                </a:cxnLst>
                <a:rect l="0" t="0" r="0" b="0"/>
                <a:pathLst>
                  <a:path w="377" h="395">
                    <a:moveTo>
                      <a:pt x="190" y="0"/>
                    </a:moveTo>
                    <a:lnTo>
                      <a:pt x="151" y="2"/>
                    </a:lnTo>
                    <a:lnTo>
                      <a:pt x="115" y="16"/>
                    </a:lnTo>
                    <a:lnTo>
                      <a:pt x="82" y="33"/>
                    </a:lnTo>
                    <a:lnTo>
                      <a:pt x="55" y="57"/>
                    </a:lnTo>
                    <a:lnTo>
                      <a:pt x="33" y="88"/>
                    </a:lnTo>
                    <a:lnTo>
                      <a:pt x="13" y="121"/>
                    </a:lnTo>
                    <a:lnTo>
                      <a:pt x="2" y="156"/>
                    </a:lnTo>
                    <a:lnTo>
                      <a:pt x="0" y="198"/>
                    </a:lnTo>
                    <a:lnTo>
                      <a:pt x="2" y="236"/>
                    </a:lnTo>
                    <a:lnTo>
                      <a:pt x="13" y="274"/>
                    </a:lnTo>
                    <a:lnTo>
                      <a:pt x="33" y="307"/>
                    </a:lnTo>
                    <a:lnTo>
                      <a:pt x="55" y="338"/>
                    </a:lnTo>
                    <a:lnTo>
                      <a:pt x="82" y="362"/>
                    </a:lnTo>
                    <a:lnTo>
                      <a:pt x="115" y="379"/>
                    </a:lnTo>
                    <a:lnTo>
                      <a:pt x="151" y="393"/>
                    </a:lnTo>
                    <a:lnTo>
                      <a:pt x="190" y="395"/>
                    </a:lnTo>
                    <a:lnTo>
                      <a:pt x="228" y="393"/>
                    </a:lnTo>
                    <a:lnTo>
                      <a:pt x="264" y="379"/>
                    </a:lnTo>
                    <a:lnTo>
                      <a:pt x="294" y="362"/>
                    </a:lnTo>
                    <a:lnTo>
                      <a:pt x="322" y="338"/>
                    </a:lnTo>
                    <a:lnTo>
                      <a:pt x="346" y="307"/>
                    </a:lnTo>
                    <a:lnTo>
                      <a:pt x="363" y="274"/>
                    </a:lnTo>
                    <a:lnTo>
                      <a:pt x="374" y="236"/>
                    </a:lnTo>
                    <a:lnTo>
                      <a:pt x="377" y="198"/>
                    </a:lnTo>
                    <a:lnTo>
                      <a:pt x="374" y="156"/>
                    </a:lnTo>
                    <a:lnTo>
                      <a:pt x="363" y="121"/>
                    </a:lnTo>
                    <a:lnTo>
                      <a:pt x="346" y="88"/>
                    </a:lnTo>
                    <a:lnTo>
                      <a:pt x="322" y="57"/>
                    </a:lnTo>
                    <a:lnTo>
                      <a:pt x="294" y="33"/>
                    </a:lnTo>
                    <a:lnTo>
                      <a:pt x="264" y="16"/>
                    </a:lnTo>
                    <a:lnTo>
                      <a:pt x="228" y="2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70" name="Freeform 161"/>
              <p:cNvSpPr/>
              <p:nvPr/>
            </p:nvSpPr>
            <p:spPr>
              <a:xfrm>
                <a:off x="2545" y="2699"/>
                <a:ext cx="303" cy="146"/>
              </a:xfrm>
              <a:custGeom>
                <a:avLst/>
                <a:gdLst/>
                <a:ahLst/>
                <a:cxnLst>
                  <a:cxn ang="0">
                    <a:pos x="237" y="42"/>
                  </a:cxn>
                  <a:cxn ang="0">
                    <a:pos x="253" y="86"/>
                  </a:cxn>
                  <a:cxn ang="0">
                    <a:pos x="303" y="77"/>
                  </a:cxn>
                  <a:cxn ang="0">
                    <a:pos x="303" y="130"/>
                  </a:cxn>
                  <a:cxn ang="0">
                    <a:pos x="0" y="146"/>
                  </a:cxn>
                  <a:cxn ang="0">
                    <a:pos x="6" y="86"/>
                  </a:cxn>
                  <a:cxn ang="0">
                    <a:pos x="66" y="86"/>
                  </a:cxn>
                  <a:cxn ang="0">
                    <a:pos x="72" y="0"/>
                  </a:cxn>
                  <a:cxn ang="0">
                    <a:pos x="80" y="3"/>
                  </a:cxn>
                  <a:cxn ang="0">
                    <a:pos x="99" y="11"/>
                  </a:cxn>
                  <a:cxn ang="0">
                    <a:pos x="127" y="22"/>
                  </a:cxn>
                  <a:cxn ang="0">
                    <a:pos x="157" y="33"/>
                  </a:cxn>
                  <a:cxn ang="0">
                    <a:pos x="187" y="44"/>
                  </a:cxn>
                  <a:cxn ang="0">
                    <a:pos x="215" y="50"/>
                  </a:cxn>
                  <a:cxn ang="0">
                    <a:pos x="231" y="50"/>
                  </a:cxn>
                  <a:cxn ang="0">
                    <a:pos x="237" y="42"/>
                  </a:cxn>
                </a:cxnLst>
                <a:rect l="0" t="0" r="0" b="0"/>
                <a:pathLst>
                  <a:path w="303" h="146">
                    <a:moveTo>
                      <a:pt x="237" y="42"/>
                    </a:moveTo>
                    <a:lnTo>
                      <a:pt x="253" y="86"/>
                    </a:lnTo>
                    <a:lnTo>
                      <a:pt x="303" y="77"/>
                    </a:lnTo>
                    <a:lnTo>
                      <a:pt x="303" y="130"/>
                    </a:lnTo>
                    <a:lnTo>
                      <a:pt x="0" y="146"/>
                    </a:lnTo>
                    <a:lnTo>
                      <a:pt x="6" y="86"/>
                    </a:lnTo>
                    <a:lnTo>
                      <a:pt x="66" y="86"/>
                    </a:lnTo>
                    <a:lnTo>
                      <a:pt x="72" y="0"/>
                    </a:lnTo>
                    <a:lnTo>
                      <a:pt x="80" y="3"/>
                    </a:lnTo>
                    <a:lnTo>
                      <a:pt x="99" y="11"/>
                    </a:lnTo>
                    <a:lnTo>
                      <a:pt x="127" y="22"/>
                    </a:lnTo>
                    <a:lnTo>
                      <a:pt x="157" y="33"/>
                    </a:lnTo>
                    <a:lnTo>
                      <a:pt x="187" y="44"/>
                    </a:lnTo>
                    <a:lnTo>
                      <a:pt x="215" y="50"/>
                    </a:lnTo>
                    <a:lnTo>
                      <a:pt x="231" y="50"/>
                    </a:lnTo>
                    <a:lnTo>
                      <a:pt x="237" y="42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71" name="Freeform 162"/>
              <p:cNvSpPr/>
              <p:nvPr/>
            </p:nvSpPr>
            <p:spPr>
              <a:xfrm>
                <a:off x="2399" y="1933"/>
                <a:ext cx="3760" cy="1272"/>
              </a:xfrm>
              <a:custGeom>
                <a:avLst/>
                <a:gdLst/>
                <a:ahLst/>
                <a:cxnLst>
                  <a:cxn ang="0">
                    <a:pos x="0" y="821"/>
                  </a:cxn>
                  <a:cxn ang="0">
                    <a:pos x="0" y="38"/>
                  </a:cxn>
                  <a:cxn ang="0">
                    <a:pos x="28" y="0"/>
                  </a:cxn>
                  <a:cxn ang="0">
                    <a:pos x="3694" y="3"/>
                  </a:cxn>
                  <a:cxn ang="0">
                    <a:pos x="3757" y="74"/>
                  </a:cxn>
                  <a:cxn ang="0">
                    <a:pos x="3760" y="1022"/>
                  </a:cxn>
                  <a:cxn ang="0">
                    <a:pos x="3675" y="1041"/>
                  </a:cxn>
                  <a:cxn ang="0">
                    <a:pos x="3713" y="1255"/>
                  </a:cxn>
                  <a:cxn ang="0">
                    <a:pos x="3677" y="1272"/>
                  </a:cxn>
                  <a:cxn ang="0">
                    <a:pos x="3639" y="1118"/>
                  </a:cxn>
                  <a:cxn ang="0">
                    <a:pos x="2766" y="1082"/>
                  </a:cxn>
                  <a:cxn ang="0">
                    <a:pos x="2766" y="1228"/>
                  </a:cxn>
                  <a:cxn ang="0">
                    <a:pos x="1008" y="1222"/>
                  </a:cxn>
                  <a:cxn ang="0">
                    <a:pos x="1008" y="1041"/>
                  </a:cxn>
                  <a:cxn ang="0">
                    <a:pos x="763" y="1038"/>
                  </a:cxn>
                  <a:cxn ang="0">
                    <a:pos x="757" y="821"/>
                  </a:cxn>
                  <a:cxn ang="0">
                    <a:pos x="0" y="821"/>
                  </a:cxn>
                </a:cxnLst>
                <a:rect l="0" t="0" r="0" b="0"/>
                <a:pathLst>
                  <a:path w="3760" h="1272">
                    <a:moveTo>
                      <a:pt x="0" y="821"/>
                    </a:moveTo>
                    <a:lnTo>
                      <a:pt x="0" y="38"/>
                    </a:lnTo>
                    <a:lnTo>
                      <a:pt x="28" y="0"/>
                    </a:lnTo>
                    <a:lnTo>
                      <a:pt x="3694" y="3"/>
                    </a:lnTo>
                    <a:lnTo>
                      <a:pt x="3757" y="74"/>
                    </a:lnTo>
                    <a:lnTo>
                      <a:pt x="3760" y="1022"/>
                    </a:lnTo>
                    <a:lnTo>
                      <a:pt x="3675" y="1041"/>
                    </a:lnTo>
                    <a:lnTo>
                      <a:pt x="3713" y="1255"/>
                    </a:lnTo>
                    <a:lnTo>
                      <a:pt x="3677" y="1272"/>
                    </a:lnTo>
                    <a:lnTo>
                      <a:pt x="3639" y="1118"/>
                    </a:lnTo>
                    <a:lnTo>
                      <a:pt x="2766" y="1082"/>
                    </a:lnTo>
                    <a:lnTo>
                      <a:pt x="2766" y="1228"/>
                    </a:lnTo>
                    <a:lnTo>
                      <a:pt x="1008" y="1222"/>
                    </a:lnTo>
                    <a:lnTo>
                      <a:pt x="1008" y="1041"/>
                    </a:lnTo>
                    <a:lnTo>
                      <a:pt x="763" y="1038"/>
                    </a:lnTo>
                    <a:lnTo>
                      <a:pt x="757" y="821"/>
                    </a:lnTo>
                    <a:lnTo>
                      <a:pt x="0" y="821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72" name="Freeform 163"/>
              <p:cNvSpPr/>
              <p:nvPr/>
            </p:nvSpPr>
            <p:spPr>
              <a:xfrm>
                <a:off x="2193" y="2870"/>
                <a:ext cx="372" cy="395"/>
              </a:xfrm>
              <a:custGeom>
                <a:avLst/>
                <a:gdLst/>
                <a:ahLst/>
                <a:cxnLst>
                  <a:cxn ang="0">
                    <a:pos x="190" y="0"/>
                  </a:cxn>
                  <a:cxn ang="0">
                    <a:pos x="151" y="2"/>
                  </a:cxn>
                  <a:cxn ang="0">
                    <a:pos x="116" y="16"/>
                  </a:cxn>
                  <a:cxn ang="0">
                    <a:pos x="83" y="33"/>
                  </a:cxn>
                  <a:cxn ang="0">
                    <a:pos x="55" y="57"/>
                  </a:cxn>
                  <a:cxn ang="0">
                    <a:pos x="33" y="88"/>
                  </a:cxn>
                  <a:cxn ang="0">
                    <a:pos x="14" y="121"/>
                  </a:cxn>
                  <a:cxn ang="0">
                    <a:pos x="3" y="156"/>
                  </a:cxn>
                  <a:cxn ang="0">
                    <a:pos x="0" y="198"/>
                  </a:cxn>
                  <a:cxn ang="0">
                    <a:pos x="3" y="239"/>
                  </a:cxn>
                  <a:cxn ang="0">
                    <a:pos x="14" y="274"/>
                  </a:cxn>
                  <a:cxn ang="0">
                    <a:pos x="33" y="307"/>
                  </a:cxn>
                  <a:cxn ang="0">
                    <a:pos x="55" y="338"/>
                  </a:cxn>
                  <a:cxn ang="0">
                    <a:pos x="83" y="362"/>
                  </a:cxn>
                  <a:cxn ang="0">
                    <a:pos x="116" y="379"/>
                  </a:cxn>
                  <a:cxn ang="0">
                    <a:pos x="151" y="393"/>
                  </a:cxn>
                  <a:cxn ang="0">
                    <a:pos x="190" y="395"/>
                  </a:cxn>
                  <a:cxn ang="0">
                    <a:pos x="226" y="393"/>
                  </a:cxn>
                  <a:cxn ang="0">
                    <a:pos x="261" y="379"/>
                  </a:cxn>
                  <a:cxn ang="0">
                    <a:pos x="292" y="362"/>
                  </a:cxn>
                  <a:cxn ang="0">
                    <a:pos x="319" y="338"/>
                  </a:cxn>
                  <a:cxn ang="0">
                    <a:pos x="341" y="307"/>
                  </a:cxn>
                  <a:cxn ang="0">
                    <a:pos x="358" y="274"/>
                  </a:cxn>
                  <a:cxn ang="0">
                    <a:pos x="369" y="239"/>
                  </a:cxn>
                  <a:cxn ang="0">
                    <a:pos x="372" y="198"/>
                  </a:cxn>
                  <a:cxn ang="0">
                    <a:pos x="369" y="156"/>
                  </a:cxn>
                  <a:cxn ang="0">
                    <a:pos x="358" y="121"/>
                  </a:cxn>
                  <a:cxn ang="0">
                    <a:pos x="341" y="88"/>
                  </a:cxn>
                  <a:cxn ang="0">
                    <a:pos x="319" y="57"/>
                  </a:cxn>
                  <a:cxn ang="0">
                    <a:pos x="292" y="33"/>
                  </a:cxn>
                  <a:cxn ang="0">
                    <a:pos x="261" y="16"/>
                  </a:cxn>
                  <a:cxn ang="0">
                    <a:pos x="226" y="2"/>
                  </a:cxn>
                  <a:cxn ang="0">
                    <a:pos x="190" y="0"/>
                  </a:cxn>
                </a:cxnLst>
                <a:rect l="0" t="0" r="0" b="0"/>
                <a:pathLst>
                  <a:path w="372" h="395">
                    <a:moveTo>
                      <a:pt x="190" y="0"/>
                    </a:moveTo>
                    <a:lnTo>
                      <a:pt x="151" y="2"/>
                    </a:lnTo>
                    <a:lnTo>
                      <a:pt x="116" y="16"/>
                    </a:lnTo>
                    <a:lnTo>
                      <a:pt x="83" y="33"/>
                    </a:lnTo>
                    <a:lnTo>
                      <a:pt x="55" y="57"/>
                    </a:lnTo>
                    <a:lnTo>
                      <a:pt x="33" y="88"/>
                    </a:lnTo>
                    <a:lnTo>
                      <a:pt x="14" y="121"/>
                    </a:lnTo>
                    <a:lnTo>
                      <a:pt x="3" y="156"/>
                    </a:lnTo>
                    <a:lnTo>
                      <a:pt x="0" y="198"/>
                    </a:lnTo>
                    <a:lnTo>
                      <a:pt x="3" y="239"/>
                    </a:lnTo>
                    <a:lnTo>
                      <a:pt x="14" y="274"/>
                    </a:lnTo>
                    <a:lnTo>
                      <a:pt x="33" y="307"/>
                    </a:lnTo>
                    <a:lnTo>
                      <a:pt x="55" y="338"/>
                    </a:lnTo>
                    <a:lnTo>
                      <a:pt x="83" y="362"/>
                    </a:lnTo>
                    <a:lnTo>
                      <a:pt x="116" y="379"/>
                    </a:lnTo>
                    <a:lnTo>
                      <a:pt x="151" y="393"/>
                    </a:lnTo>
                    <a:lnTo>
                      <a:pt x="190" y="395"/>
                    </a:lnTo>
                    <a:lnTo>
                      <a:pt x="226" y="393"/>
                    </a:lnTo>
                    <a:lnTo>
                      <a:pt x="261" y="379"/>
                    </a:lnTo>
                    <a:lnTo>
                      <a:pt x="292" y="362"/>
                    </a:lnTo>
                    <a:lnTo>
                      <a:pt x="319" y="338"/>
                    </a:lnTo>
                    <a:lnTo>
                      <a:pt x="341" y="307"/>
                    </a:lnTo>
                    <a:lnTo>
                      <a:pt x="358" y="274"/>
                    </a:lnTo>
                    <a:lnTo>
                      <a:pt x="369" y="239"/>
                    </a:lnTo>
                    <a:lnTo>
                      <a:pt x="372" y="198"/>
                    </a:lnTo>
                    <a:lnTo>
                      <a:pt x="369" y="156"/>
                    </a:lnTo>
                    <a:lnTo>
                      <a:pt x="358" y="121"/>
                    </a:lnTo>
                    <a:lnTo>
                      <a:pt x="341" y="88"/>
                    </a:lnTo>
                    <a:lnTo>
                      <a:pt x="319" y="57"/>
                    </a:lnTo>
                    <a:lnTo>
                      <a:pt x="292" y="33"/>
                    </a:lnTo>
                    <a:lnTo>
                      <a:pt x="261" y="16"/>
                    </a:lnTo>
                    <a:lnTo>
                      <a:pt x="226" y="2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73" name="Freeform 164"/>
              <p:cNvSpPr/>
              <p:nvPr/>
            </p:nvSpPr>
            <p:spPr>
              <a:xfrm>
                <a:off x="2526" y="2892"/>
                <a:ext cx="374" cy="395"/>
              </a:xfrm>
              <a:custGeom>
                <a:avLst/>
                <a:gdLst/>
                <a:ahLst/>
                <a:cxnLst>
                  <a:cxn ang="0">
                    <a:pos x="184" y="0"/>
                  </a:cxn>
                  <a:cxn ang="0">
                    <a:pos x="146" y="2"/>
                  </a:cxn>
                  <a:cxn ang="0">
                    <a:pos x="113" y="16"/>
                  </a:cxn>
                  <a:cxn ang="0">
                    <a:pos x="80" y="33"/>
                  </a:cxn>
                  <a:cxn ang="0">
                    <a:pos x="52" y="57"/>
                  </a:cxn>
                  <a:cxn ang="0">
                    <a:pos x="30" y="88"/>
                  </a:cxn>
                  <a:cxn ang="0">
                    <a:pos x="14" y="121"/>
                  </a:cxn>
                  <a:cxn ang="0">
                    <a:pos x="3" y="156"/>
                  </a:cxn>
                  <a:cxn ang="0">
                    <a:pos x="0" y="198"/>
                  </a:cxn>
                  <a:cxn ang="0">
                    <a:pos x="3" y="236"/>
                  </a:cxn>
                  <a:cxn ang="0">
                    <a:pos x="14" y="274"/>
                  </a:cxn>
                  <a:cxn ang="0">
                    <a:pos x="30" y="307"/>
                  </a:cxn>
                  <a:cxn ang="0">
                    <a:pos x="52" y="338"/>
                  </a:cxn>
                  <a:cxn ang="0">
                    <a:pos x="80" y="362"/>
                  </a:cxn>
                  <a:cxn ang="0">
                    <a:pos x="113" y="379"/>
                  </a:cxn>
                  <a:cxn ang="0">
                    <a:pos x="146" y="393"/>
                  </a:cxn>
                  <a:cxn ang="0">
                    <a:pos x="184" y="395"/>
                  </a:cxn>
                  <a:cxn ang="0">
                    <a:pos x="223" y="393"/>
                  </a:cxn>
                  <a:cxn ang="0">
                    <a:pos x="259" y="379"/>
                  </a:cxn>
                  <a:cxn ang="0">
                    <a:pos x="292" y="362"/>
                  </a:cxn>
                  <a:cxn ang="0">
                    <a:pos x="319" y="338"/>
                  </a:cxn>
                  <a:cxn ang="0">
                    <a:pos x="341" y="307"/>
                  </a:cxn>
                  <a:cxn ang="0">
                    <a:pos x="361" y="274"/>
                  </a:cxn>
                  <a:cxn ang="0">
                    <a:pos x="372" y="236"/>
                  </a:cxn>
                  <a:cxn ang="0">
                    <a:pos x="374" y="198"/>
                  </a:cxn>
                  <a:cxn ang="0">
                    <a:pos x="372" y="156"/>
                  </a:cxn>
                  <a:cxn ang="0">
                    <a:pos x="361" y="121"/>
                  </a:cxn>
                  <a:cxn ang="0">
                    <a:pos x="341" y="88"/>
                  </a:cxn>
                  <a:cxn ang="0">
                    <a:pos x="319" y="57"/>
                  </a:cxn>
                  <a:cxn ang="0">
                    <a:pos x="292" y="33"/>
                  </a:cxn>
                  <a:cxn ang="0">
                    <a:pos x="259" y="16"/>
                  </a:cxn>
                  <a:cxn ang="0">
                    <a:pos x="223" y="2"/>
                  </a:cxn>
                  <a:cxn ang="0">
                    <a:pos x="184" y="0"/>
                  </a:cxn>
                </a:cxnLst>
                <a:rect l="0" t="0" r="0" b="0"/>
                <a:pathLst>
                  <a:path w="374" h="395">
                    <a:moveTo>
                      <a:pt x="184" y="0"/>
                    </a:moveTo>
                    <a:lnTo>
                      <a:pt x="146" y="2"/>
                    </a:lnTo>
                    <a:lnTo>
                      <a:pt x="113" y="16"/>
                    </a:lnTo>
                    <a:lnTo>
                      <a:pt x="80" y="33"/>
                    </a:lnTo>
                    <a:lnTo>
                      <a:pt x="52" y="57"/>
                    </a:lnTo>
                    <a:lnTo>
                      <a:pt x="30" y="88"/>
                    </a:lnTo>
                    <a:lnTo>
                      <a:pt x="14" y="121"/>
                    </a:lnTo>
                    <a:lnTo>
                      <a:pt x="3" y="156"/>
                    </a:lnTo>
                    <a:lnTo>
                      <a:pt x="0" y="198"/>
                    </a:lnTo>
                    <a:lnTo>
                      <a:pt x="3" y="236"/>
                    </a:lnTo>
                    <a:lnTo>
                      <a:pt x="14" y="274"/>
                    </a:lnTo>
                    <a:lnTo>
                      <a:pt x="30" y="307"/>
                    </a:lnTo>
                    <a:lnTo>
                      <a:pt x="52" y="338"/>
                    </a:lnTo>
                    <a:lnTo>
                      <a:pt x="80" y="362"/>
                    </a:lnTo>
                    <a:lnTo>
                      <a:pt x="113" y="379"/>
                    </a:lnTo>
                    <a:lnTo>
                      <a:pt x="146" y="393"/>
                    </a:lnTo>
                    <a:lnTo>
                      <a:pt x="184" y="395"/>
                    </a:lnTo>
                    <a:lnTo>
                      <a:pt x="223" y="393"/>
                    </a:lnTo>
                    <a:lnTo>
                      <a:pt x="259" y="379"/>
                    </a:lnTo>
                    <a:lnTo>
                      <a:pt x="292" y="362"/>
                    </a:lnTo>
                    <a:lnTo>
                      <a:pt x="319" y="338"/>
                    </a:lnTo>
                    <a:lnTo>
                      <a:pt x="341" y="307"/>
                    </a:lnTo>
                    <a:lnTo>
                      <a:pt x="361" y="274"/>
                    </a:lnTo>
                    <a:lnTo>
                      <a:pt x="372" y="236"/>
                    </a:lnTo>
                    <a:lnTo>
                      <a:pt x="374" y="198"/>
                    </a:lnTo>
                    <a:lnTo>
                      <a:pt x="372" y="156"/>
                    </a:lnTo>
                    <a:lnTo>
                      <a:pt x="361" y="121"/>
                    </a:lnTo>
                    <a:lnTo>
                      <a:pt x="341" y="88"/>
                    </a:lnTo>
                    <a:lnTo>
                      <a:pt x="319" y="57"/>
                    </a:lnTo>
                    <a:lnTo>
                      <a:pt x="292" y="33"/>
                    </a:lnTo>
                    <a:lnTo>
                      <a:pt x="259" y="16"/>
                    </a:lnTo>
                    <a:lnTo>
                      <a:pt x="223" y="2"/>
                    </a:lnTo>
                    <a:lnTo>
                      <a:pt x="184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74" name="Freeform 165"/>
              <p:cNvSpPr/>
              <p:nvPr/>
            </p:nvSpPr>
            <p:spPr>
              <a:xfrm>
                <a:off x="1276" y="1980"/>
                <a:ext cx="1850" cy="1175"/>
              </a:xfrm>
              <a:custGeom>
                <a:avLst/>
                <a:gdLst/>
                <a:ahLst/>
                <a:cxnLst>
                  <a:cxn ang="0">
                    <a:pos x="0" y="530"/>
                  </a:cxn>
                  <a:cxn ang="0">
                    <a:pos x="0" y="1162"/>
                  </a:cxn>
                  <a:cxn ang="0">
                    <a:pos x="700" y="1148"/>
                  </a:cxn>
                  <a:cxn ang="0">
                    <a:pos x="708" y="1104"/>
                  </a:cxn>
                  <a:cxn ang="0">
                    <a:pos x="711" y="1093"/>
                  </a:cxn>
                  <a:cxn ang="0">
                    <a:pos x="821" y="1096"/>
                  </a:cxn>
                  <a:cxn ang="0">
                    <a:pos x="829" y="1035"/>
                  </a:cxn>
                  <a:cxn ang="0">
                    <a:pos x="956" y="1052"/>
                  </a:cxn>
                  <a:cxn ang="0">
                    <a:pos x="1000" y="1049"/>
                  </a:cxn>
                  <a:cxn ang="0">
                    <a:pos x="1011" y="1107"/>
                  </a:cxn>
                  <a:cxn ang="0">
                    <a:pos x="1674" y="1164"/>
                  </a:cxn>
                  <a:cxn ang="0">
                    <a:pos x="1850" y="1175"/>
                  </a:cxn>
                  <a:cxn ang="0">
                    <a:pos x="1833" y="1000"/>
                  </a:cxn>
                  <a:cxn ang="0">
                    <a:pos x="1693" y="832"/>
                  </a:cxn>
                  <a:cxn ang="0">
                    <a:pos x="917" y="832"/>
                  </a:cxn>
                  <a:cxn ang="0">
                    <a:pos x="917" y="38"/>
                  </a:cxn>
                  <a:cxn ang="0">
                    <a:pos x="845" y="38"/>
                  </a:cxn>
                  <a:cxn ang="0">
                    <a:pos x="840" y="0"/>
                  </a:cxn>
                  <a:cxn ang="0">
                    <a:pos x="796" y="0"/>
                  </a:cxn>
                  <a:cxn ang="0">
                    <a:pos x="790" y="27"/>
                  </a:cxn>
                  <a:cxn ang="0">
                    <a:pos x="700" y="22"/>
                  </a:cxn>
                  <a:cxn ang="0">
                    <a:pos x="479" y="71"/>
                  </a:cxn>
                  <a:cxn ang="0">
                    <a:pos x="331" y="134"/>
                  </a:cxn>
                  <a:cxn ang="0">
                    <a:pos x="144" y="233"/>
                  </a:cxn>
                  <a:cxn ang="0">
                    <a:pos x="45" y="327"/>
                  </a:cxn>
                  <a:cxn ang="0">
                    <a:pos x="20" y="360"/>
                  </a:cxn>
                  <a:cxn ang="0">
                    <a:pos x="3" y="379"/>
                  </a:cxn>
                  <a:cxn ang="0">
                    <a:pos x="0" y="382"/>
                  </a:cxn>
                  <a:cxn ang="0">
                    <a:pos x="0" y="450"/>
                  </a:cxn>
                  <a:cxn ang="0">
                    <a:pos x="23" y="445"/>
                  </a:cxn>
                  <a:cxn ang="0">
                    <a:pos x="0" y="530"/>
                  </a:cxn>
                </a:cxnLst>
                <a:rect l="0" t="0" r="0" b="0"/>
                <a:pathLst>
                  <a:path w="1850" h="1175">
                    <a:moveTo>
                      <a:pt x="0" y="530"/>
                    </a:moveTo>
                    <a:lnTo>
                      <a:pt x="0" y="1162"/>
                    </a:lnTo>
                    <a:lnTo>
                      <a:pt x="700" y="1148"/>
                    </a:lnTo>
                    <a:lnTo>
                      <a:pt x="708" y="1104"/>
                    </a:lnTo>
                    <a:lnTo>
                      <a:pt x="711" y="1093"/>
                    </a:lnTo>
                    <a:lnTo>
                      <a:pt x="821" y="1096"/>
                    </a:lnTo>
                    <a:lnTo>
                      <a:pt x="829" y="1035"/>
                    </a:lnTo>
                    <a:lnTo>
                      <a:pt x="956" y="1052"/>
                    </a:lnTo>
                    <a:lnTo>
                      <a:pt x="1000" y="1049"/>
                    </a:lnTo>
                    <a:lnTo>
                      <a:pt x="1011" y="1107"/>
                    </a:lnTo>
                    <a:lnTo>
                      <a:pt x="1674" y="1164"/>
                    </a:lnTo>
                    <a:lnTo>
                      <a:pt x="1850" y="1175"/>
                    </a:lnTo>
                    <a:lnTo>
                      <a:pt x="1833" y="1000"/>
                    </a:lnTo>
                    <a:lnTo>
                      <a:pt x="1693" y="832"/>
                    </a:lnTo>
                    <a:lnTo>
                      <a:pt x="917" y="832"/>
                    </a:lnTo>
                    <a:lnTo>
                      <a:pt x="917" y="38"/>
                    </a:lnTo>
                    <a:lnTo>
                      <a:pt x="845" y="38"/>
                    </a:lnTo>
                    <a:lnTo>
                      <a:pt x="840" y="0"/>
                    </a:lnTo>
                    <a:lnTo>
                      <a:pt x="796" y="0"/>
                    </a:lnTo>
                    <a:lnTo>
                      <a:pt x="790" y="27"/>
                    </a:lnTo>
                    <a:lnTo>
                      <a:pt x="700" y="22"/>
                    </a:lnTo>
                    <a:lnTo>
                      <a:pt x="479" y="71"/>
                    </a:lnTo>
                    <a:lnTo>
                      <a:pt x="331" y="134"/>
                    </a:lnTo>
                    <a:lnTo>
                      <a:pt x="144" y="233"/>
                    </a:lnTo>
                    <a:lnTo>
                      <a:pt x="45" y="327"/>
                    </a:lnTo>
                    <a:lnTo>
                      <a:pt x="20" y="360"/>
                    </a:lnTo>
                    <a:lnTo>
                      <a:pt x="3" y="379"/>
                    </a:lnTo>
                    <a:lnTo>
                      <a:pt x="0" y="382"/>
                    </a:lnTo>
                    <a:lnTo>
                      <a:pt x="0" y="450"/>
                    </a:lnTo>
                    <a:lnTo>
                      <a:pt x="23" y="445"/>
                    </a:lnTo>
                    <a:lnTo>
                      <a:pt x="0" y="530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75" name="Freeform 166"/>
              <p:cNvSpPr/>
              <p:nvPr/>
            </p:nvSpPr>
            <p:spPr>
              <a:xfrm>
                <a:off x="671" y="2362"/>
                <a:ext cx="605" cy="785"/>
              </a:xfrm>
              <a:custGeom>
                <a:avLst/>
                <a:gdLst/>
                <a:ahLst/>
                <a:cxnLst>
                  <a:cxn ang="0">
                    <a:pos x="605" y="68"/>
                  </a:cxn>
                  <a:cxn ang="0">
                    <a:pos x="605" y="0"/>
                  </a:cxn>
                  <a:cxn ang="0">
                    <a:pos x="581" y="13"/>
                  </a:cxn>
                  <a:cxn ang="0">
                    <a:pos x="570" y="46"/>
                  </a:cxn>
                  <a:cxn ang="0">
                    <a:pos x="556" y="200"/>
                  </a:cxn>
                  <a:cxn ang="0">
                    <a:pos x="339" y="222"/>
                  </a:cxn>
                  <a:cxn ang="0">
                    <a:pos x="289" y="233"/>
                  </a:cxn>
                  <a:cxn ang="0">
                    <a:pos x="239" y="244"/>
                  </a:cxn>
                  <a:cxn ang="0">
                    <a:pos x="193" y="252"/>
                  </a:cxn>
                  <a:cxn ang="0">
                    <a:pos x="149" y="263"/>
                  </a:cxn>
                  <a:cxn ang="0">
                    <a:pos x="107" y="280"/>
                  </a:cxn>
                  <a:cxn ang="0">
                    <a:pos x="69" y="299"/>
                  </a:cxn>
                  <a:cxn ang="0">
                    <a:pos x="33" y="329"/>
                  </a:cxn>
                  <a:cxn ang="0">
                    <a:pos x="0" y="365"/>
                  </a:cxn>
                  <a:cxn ang="0">
                    <a:pos x="0" y="656"/>
                  </a:cxn>
                  <a:cxn ang="0">
                    <a:pos x="61" y="760"/>
                  </a:cxn>
                  <a:cxn ang="0">
                    <a:pos x="113" y="785"/>
                  </a:cxn>
                  <a:cxn ang="0">
                    <a:pos x="297" y="785"/>
                  </a:cxn>
                  <a:cxn ang="0">
                    <a:pos x="605" y="780"/>
                  </a:cxn>
                  <a:cxn ang="0">
                    <a:pos x="605" y="148"/>
                  </a:cxn>
                  <a:cxn ang="0">
                    <a:pos x="597" y="175"/>
                  </a:cxn>
                  <a:cxn ang="0">
                    <a:pos x="583" y="178"/>
                  </a:cxn>
                  <a:cxn ang="0">
                    <a:pos x="592" y="71"/>
                  </a:cxn>
                  <a:cxn ang="0">
                    <a:pos x="605" y="68"/>
                  </a:cxn>
                </a:cxnLst>
                <a:rect l="0" t="0" r="0" b="0"/>
                <a:pathLst>
                  <a:path w="605" h="785">
                    <a:moveTo>
                      <a:pt x="605" y="68"/>
                    </a:moveTo>
                    <a:lnTo>
                      <a:pt x="605" y="0"/>
                    </a:lnTo>
                    <a:lnTo>
                      <a:pt x="581" y="13"/>
                    </a:lnTo>
                    <a:lnTo>
                      <a:pt x="570" y="46"/>
                    </a:lnTo>
                    <a:lnTo>
                      <a:pt x="556" y="200"/>
                    </a:lnTo>
                    <a:lnTo>
                      <a:pt x="339" y="222"/>
                    </a:lnTo>
                    <a:lnTo>
                      <a:pt x="289" y="233"/>
                    </a:lnTo>
                    <a:lnTo>
                      <a:pt x="239" y="244"/>
                    </a:lnTo>
                    <a:lnTo>
                      <a:pt x="193" y="252"/>
                    </a:lnTo>
                    <a:lnTo>
                      <a:pt x="149" y="263"/>
                    </a:lnTo>
                    <a:lnTo>
                      <a:pt x="107" y="280"/>
                    </a:lnTo>
                    <a:lnTo>
                      <a:pt x="69" y="299"/>
                    </a:lnTo>
                    <a:lnTo>
                      <a:pt x="33" y="329"/>
                    </a:lnTo>
                    <a:lnTo>
                      <a:pt x="0" y="365"/>
                    </a:lnTo>
                    <a:lnTo>
                      <a:pt x="0" y="656"/>
                    </a:lnTo>
                    <a:lnTo>
                      <a:pt x="61" y="760"/>
                    </a:lnTo>
                    <a:lnTo>
                      <a:pt x="113" y="785"/>
                    </a:lnTo>
                    <a:lnTo>
                      <a:pt x="297" y="785"/>
                    </a:lnTo>
                    <a:lnTo>
                      <a:pt x="605" y="780"/>
                    </a:lnTo>
                    <a:lnTo>
                      <a:pt x="605" y="148"/>
                    </a:lnTo>
                    <a:lnTo>
                      <a:pt x="597" y="175"/>
                    </a:lnTo>
                    <a:lnTo>
                      <a:pt x="583" y="178"/>
                    </a:lnTo>
                    <a:lnTo>
                      <a:pt x="592" y="71"/>
                    </a:lnTo>
                    <a:lnTo>
                      <a:pt x="605" y="68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76" name="Freeform 167"/>
              <p:cNvSpPr/>
              <p:nvPr/>
            </p:nvSpPr>
            <p:spPr>
              <a:xfrm>
                <a:off x="1764" y="1999"/>
                <a:ext cx="390" cy="335"/>
              </a:xfrm>
              <a:custGeom>
                <a:avLst/>
                <a:gdLst/>
                <a:ahLst/>
                <a:cxnLst>
                  <a:cxn ang="0">
                    <a:pos x="390" y="3"/>
                  </a:cxn>
                  <a:cxn ang="0">
                    <a:pos x="390" y="335"/>
                  </a:cxn>
                  <a:cxn ang="0">
                    <a:pos x="0" y="335"/>
                  </a:cxn>
                  <a:cxn ang="0">
                    <a:pos x="2" y="69"/>
                  </a:cxn>
                  <a:cxn ang="0">
                    <a:pos x="79" y="44"/>
                  </a:cxn>
                  <a:cxn ang="0">
                    <a:pos x="289" y="3"/>
                  </a:cxn>
                  <a:cxn ang="0">
                    <a:pos x="294" y="3"/>
                  </a:cxn>
                  <a:cxn ang="0">
                    <a:pos x="305" y="3"/>
                  </a:cxn>
                  <a:cxn ang="0">
                    <a:pos x="319" y="0"/>
                  </a:cxn>
                  <a:cxn ang="0">
                    <a:pos x="338" y="0"/>
                  </a:cxn>
                  <a:cxn ang="0">
                    <a:pos x="355" y="0"/>
                  </a:cxn>
                  <a:cxn ang="0">
                    <a:pos x="371" y="0"/>
                  </a:cxn>
                  <a:cxn ang="0">
                    <a:pos x="385" y="0"/>
                  </a:cxn>
                  <a:cxn ang="0">
                    <a:pos x="390" y="3"/>
                  </a:cxn>
                </a:cxnLst>
                <a:rect l="0" t="0" r="0" b="0"/>
                <a:pathLst>
                  <a:path w="390" h="335">
                    <a:moveTo>
                      <a:pt x="390" y="3"/>
                    </a:moveTo>
                    <a:lnTo>
                      <a:pt x="390" y="335"/>
                    </a:lnTo>
                    <a:lnTo>
                      <a:pt x="0" y="335"/>
                    </a:lnTo>
                    <a:lnTo>
                      <a:pt x="2" y="69"/>
                    </a:lnTo>
                    <a:lnTo>
                      <a:pt x="79" y="44"/>
                    </a:lnTo>
                    <a:lnTo>
                      <a:pt x="289" y="3"/>
                    </a:lnTo>
                    <a:lnTo>
                      <a:pt x="294" y="3"/>
                    </a:lnTo>
                    <a:lnTo>
                      <a:pt x="305" y="3"/>
                    </a:lnTo>
                    <a:lnTo>
                      <a:pt x="319" y="0"/>
                    </a:lnTo>
                    <a:lnTo>
                      <a:pt x="338" y="0"/>
                    </a:lnTo>
                    <a:lnTo>
                      <a:pt x="355" y="0"/>
                    </a:lnTo>
                    <a:lnTo>
                      <a:pt x="371" y="0"/>
                    </a:lnTo>
                    <a:lnTo>
                      <a:pt x="385" y="0"/>
                    </a:lnTo>
                    <a:lnTo>
                      <a:pt x="390" y="3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77" name="Freeform 168"/>
              <p:cNvSpPr/>
              <p:nvPr/>
            </p:nvSpPr>
            <p:spPr>
              <a:xfrm>
                <a:off x="1755" y="1991"/>
                <a:ext cx="402" cy="88"/>
              </a:xfrm>
              <a:custGeom>
                <a:avLst/>
                <a:gdLst/>
                <a:ahLst/>
                <a:cxnLst>
                  <a:cxn ang="0">
                    <a:pos x="388" y="5"/>
                  </a:cxn>
                  <a:cxn ang="0">
                    <a:pos x="366" y="2"/>
                  </a:cxn>
                  <a:cxn ang="0">
                    <a:pos x="342" y="0"/>
                  </a:cxn>
                  <a:cxn ang="0">
                    <a:pos x="317" y="2"/>
                  </a:cxn>
                  <a:cxn ang="0">
                    <a:pos x="289" y="2"/>
                  </a:cxn>
                  <a:cxn ang="0">
                    <a:pos x="267" y="5"/>
                  </a:cxn>
                  <a:cxn ang="0">
                    <a:pos x="245" y="8"/>
                  </a:cxn>
                  <a:cxn ang="0">
                    <a:pos x="226" y="8"/>
                  </a:cxn>
                  <a:cxn ang="0">
                    <a:pos x="215" y="11"/>
                  </a:cxn>
                  <a:cxn ang="0">
                    <a:pos x="193" y="13"/>
                  </a:cxn>
                  <a:cxn ang="0">
                    <a:pos x="171" y="19"/>
                  </a:cxn>
                  <a:cxn ang="0">
                    <a:pos x="146" y="22"/>
                  </a:cxn>
                  <a:cxn ang="0">
                    <a:pos x="121" y="27"/>
                  </a:cxn>
                  <a:cxn ang="0">
                    <a:pos x="91" y="35"/>
                  </a:cxn>
                  <a:cxn ang="0">
                    <a:pos x="64" y="44"/>
                  </a:cxn>
                  <a:cxn ang="0">
                    <a:pos x="33" y="52"/>
                  </a:cxn>
                  <a:cxn ang="0">
                    <a:pos x="0" y="63"/>
                  </a:cxn>
                  <a:cxn ang="0">
                    <a:pos x="0" y="88"/>
                  </a:cxn>
                  <a:cxn ang="0">
                    <a:pos x="50" y="74"/>
                  </a:cxn>
                  <a:cxn ang="0">
                    <a:pos x="99" y="60"/>
                  </a:cxn>
                  <a:cxn ang="0">
                    <a:pos x="149" y="49"/>
                  </a:cxn>
                  <a:cxn ang="0">
                    <a:pos x="199" y="41"/>
                  </a:cxn>
                  <a:cxn ang="0">
                    <a:pos x="248" y="30"/>
                  </a:cxn>
                  <a:cxn ang="0">
                    <a:pos x="298" y="24"/>
                  </a:cxn>
                  <a:cxn ang="0">
                    <a:pos x="350" y="16"/>
                  </a:cxn>
                  <a:cxn ang="0">
                    <a:pos x="402" y="11"/>
                  </a:cxn>
                  <a:cxn ang="0">
                    <a:pos x="388" y="5"/>
                  </a:cxn>
                </a:cxnLst>
                <a:rect l="0" t="0" r="0" b="0"/>
                <a:pathLst>
                  <a:path w="402" h="88">
                    <a:moveTo>
                      <a:pt x="388" y="5"/>
                    </a:moveTo>
                    <a:lnTo>
                      <a:pt x="366" y="2"/>
                    </a:lnTo>
                    <a:lnTo>
                      <a:pt x="342" y="0"/>
                    </a:lnTo>
                    <a:lnTo>
                      <a:pt x="317" y="2"/>
                    </a:lnTo>
                    <a:lnTo>
                      <a:pt x="289" y="2"/>
                    </a:lnTo>
                    <a:lnTo>
                      <a:pt x="267" y="5"/>
                    </a:lnTo>
                    <a:lnTo>
                      <a:pt x="245" y="8"/>
                    </a:lnTo>
                    <a:lnTo>
                      <a:pt x="226" y="8"/>
                    </a:lnTo>
                    <a:lnTo>
                      <a:pt x="215" y="11"/>
                    </a:lnTo>
                    <a:lnTo>
                      <a:pt x="193" y="13"/>
                    </a:lnTo>
                    <a:lnTo>
                      <a:pt x="171" y="19"/>
                    </a:lnTo>
                    <a:lnTo>
                      <a:pt x="146" y="22"/>
                    </a:lnTo>
                    <a:lnTo>
                      <a:pt x="121" y="27"/>
                    </a:lnTo>
                    <a:lnTo>
                      <a:pt x="91" y="35"/>
                    </a:lnTo>
                    <a:lnTo>
                      <a:pt x="64" y="44"/>
                    </a:lnTo>
                    <a:lnTo>
                      <a:pt x="33" y="52"/>
                    </a:lnTo>
                    <a:lnTo>
                      <a:pt x="0" y="63"/>
                    </a:lnTo>
                    <a:lnTo>
                      <a:pt x="0" y="88"/>
                    </a:lnTo>
                    <a:lnTo>
                      <a:pt x="50" y="74"/>
                    </a:lnTo>
                    <a:lnTo>
                      <a:pt x="99" y="60"/>
                    </a:lnTo>
                    <a:lnTo>
                      <a:pt x="149" y="49"/>
                    </a:lnTo>
                    <a:lnTo>
                      <a:pt x="199" y="41"/>
                    </a:lnTo>
                    <a:lnTo>
                      <a:pt x="248" y="30"/>
                    </a:lnTo>
                    <a:lnTo>
                      <a:pt x="298" y="24"/>
                    </a:lnTo>
                    <a:lnTo>
                      <a:pt x="350" y="16"/>
                    </a:lnTo>
                    <a:lnTo>
                      <a:pt x="402" y="11"/>
                    </a:lnTo>
                    <a:lnTo>
                      <a:pt x="388" y="5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78" name="Freeform 169"/>
              <p:cNvSpPr/>
              <p:nvPr/>
            </p:nvSpPr>
            <p:spPr>
              <a:xfrm>
                <a:off x="1381" y="2087"/>
                <a:ext cx="355" cy="244"/>
              </a:xfrm>
              <a:custGeom>
                <a:avLst/>
                <a:gdLst/>
                <a:ahLst/>
                <a:cxnLst>
                  <a:cxn ang="0">
                    <a:pos x="355" y="0"/>
                  </a:cxn>
                  <a:cxn ang="0">
                    <a:pos x="355" y="244"/>
                  </a:cxn>
                  <a:cxn ang="0">
                    <a:pos x="0" y="244"/>
                  </a:cxn>
                  <a:cxn ang="0">
                    <a:pos x="8" y="222"/>
                  </a:cxn>
                  <a:cxn ang="0">
                    <a:pos x="55" y="167"/>
                  </a:cxn>
                  <a:cxn ang="0">
                    <a:pos x="229" y="41"/>
                  </a:cxn>
                  <a:cxn ang="0">
                    <a:pos x="234" y="38"/>
                  </a:cxn>
                  <a:cxn ang="0">
                    <a:pos x="248" y="36"/>
                  </a:cxn>
                  <a:cxn ang="0">
                    <a:pos x="270" y="30"/>
                  </a:cxn>
                  <a:cxn ang="0">
                    <a:pos x="295" y="22"/>
                  </a:cxn>
                  <a:cxn ang="0">
                    <a:pos x="317" y="16"/>
                  </a:cxn>
                  <a:cxn ang="0">
                    <a:pos x="339" y="8"/>
                  </a:cxn>
                  <a:cxn ang="0">
                    <a:pos x="352" y="3"/>
                  </a:cxn>
                  <a:cxn ang="0">
                    <a:pos x="355" y="0"/>
                  </a:cxn>
                </a:cxnLst>
                <a:rect l="0" t="0" r="0" b="0"/>
                <a:pathLst>
                  <a:path w="355" h="244">
                    <a:moveTo>
                      <a:pt x="355" y="0"/>
                    </a:moveTo>
                    <a:lnTo>
                      <a:pt x="355" y="244"/>
                    </a:lnTo>
                    <a:lnTo>
                      <a:pt x="0" y="244"/>
                    </a:lnTo>
                    <a:lnTo>
                      <a:pt x="8" y="222"/>
                    </a:lnTo>
                    <a:lnTo>
                      <a:pt x="55" y="167"/>
                    </a:lnTo>
                    <a:lnTo>
                      <a:pt x="229" y="41"/>
                    </a:lnTo>
                    <a:lnTo>
                      <a:pt x="234" y="38"/>
                    </a:lnTo>
                    <a:lnTo>
                      <a:pt x="248" y="36"/>
                    </a:lnTo>
                    <a:lnTo>
                      <a:pt x="270" y="30"/>
                    </a:lnTo>
                    <a:lnTo>
                      <a:pt x="295" y="22"/>
                    </a:lnTo>
                    <a:lnTo>
                      <a:pt x="317" y="16"/>
                    </a:lnTo>
                    <a:lnTo>
                      <a:pt x="339" y="8"/>
                    </a:lnTo>
                    <a:lnTo>
                      <a:pt x="352" y="3"/>
                    </a:lnTo>
                    <a:lnTo>
                      <a:pt x="355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79" name="Freeform 170"/>
              <p:cNvSpPr/>
              <p:nvPr/>
            </p:nvSpPr>
            <p:spPr>
              <a:xfrm>
                <a:off x="1788" y="2348"/>
                <a:ext cx="366" cy="549"/>
              </a:xfrm>
              <a:custGeom>
                <a:avLst/>
                <a:gdLst/>
                <a:ahLst/>
                <a:cxnLst>
                  <a:cxn ang="0">
                    <a:pos x="366" y="0"/>
                  </a:cxn>
                  <a:cxn ang="0">
                    <a:pos x="0" y="3"/>
                  </a:cxn>
                  <a:cxn ang="0">
                    <a:pos x="0" y="546"/>
                  </a:cxn>
                  <a:cxn ang="0">
                    <a:pos x="204" y="549"/>
                  </a:cxn>
                  <a:cxn ang="0">
                    <a:pos x="210" y="497"/>
                  </a:cxn>
                  <a:cxn ang="0">
                    <a:pos x="61" y="492"/>
                  </a:cxn>
                  <a:cxn ang="0">
                    <a:pos x="61" y="33"/>
                  </a:cxn>
                  <a:cxn ang="0">
                    <a:pos x="83" y="38"/>
                  </a:cxn>
                  <a:cxn ang="0">
                    <a:pos x="83" y="481"/>
                  </a:cxn>
                  <a:cxn ang="0">
                    <a:pos x="289" y="481"/>
                  </a:cxn>
                  <a:cxn ang="0">
                    <a:pos x="289" y="527"/>
                  </a:cxn>
                  <a:cxn ang="0">
                    <a:pos x="366" y="527"/>
                  </a:cxn>
                  <a:cxn ang="0">
                    <a:pos x="366" y="0"/>
                  </a:cxn>
                </a:cxnLst>
                <a:rect l="0" t="0" r="0" b="0"/>
                <a:pathLst>
                  <a:path w="366" h="549">
                    <a:moveTo>
                      <a:pt x="366" y="0"/>
                    </a:moveTo>
                    <a:lnTo>
                      <a:pt x="0" y="3"/>
                    </a:lnTo>
                    <a:lnTo>
                      <a:pt x="0" y="546"/>
                    </a:lnTo>
                    <a:lnTo>
                      <a:pt x="204" y="549"/>
                    </a:lnTo>
                    <a:lnTo>
                      <a:pt x="210" y="497"/>
                    </a:lnTo>
                    <a:lnTo>
                      <a:pt x="61" y="492"/>
                    </a:lnTo>
                    <a:lnTo>
                      <a:pt x="61" y="33"/>
                    </a:lnTo>
                    <a:lnTo>
                      <a:pt x="83" y="38"/>
                    </a:lnTo>
                    <a:lnTo>
                      <a:pt x="83" y="481"/>
                    </a:lnTo>
                    <a:lnTo>
                      <a:pt x="289" y="481"/>
                    </a:lnTo>
                    <a:lnTo>
                      <a:pt x="289" y="527"/>
                    </a:lnTo>
                    <a:lnTo>
                      <a:pt x="366" y="527"/>
                    </a:lnTo>
                    <a:lnTo>
                      <a:pt x="366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80" name="Freeform 171"/>
              <p:cNvSpPr/>
              <p:nvPr/>
            </p:nvSpPr>
            <p:spPr>
              <a:xfrm>
                <a:off x="1783" y="2345"/>
                <a:ext cx="371" cy="387"/>
              </a:xfrm>
              <a:custGeom>
                <a:avLst/>
                <a:gdLst/>
                <a:ahLst/>
                <a:cxnLst>
                  <a:cxn ang="0">
                    <a:pos x="305" y="0"/>
                  </a:cxn>
                  <a:cxn ang="0">
                    <a:pos x="5" y="343"/>
                  </a:cxn>
                  <a:cxn ang="0">
                    <a:pos x="0" y="387"/>
                  </a:cxn>
                  <a:cxn ang="0">
                    <a:pos x="107" y="379"/>
                  </a:cxn>
                  <a:cxn ang="0">
                    <a:pos x="371" y="66"/>
                  </a:cxn>
                  <a:cxn ang="0">
                    <a:pos x="371" y="6"/>
                  </a:cxn>
                  <a:cxn ang="0">
                    <a:pos x="305" y="0"/>
                  </a:cxn>
                </a:cxnLst>
                <a:rect l="0" t="0" r="0" b="0"/>
                <a:pathLst>
                  <a:path w="371" h="387">
                    <a:moveTo>
                      <a:pt x="305" y="0"/>
                    </a:moveTo>
                    <a:lnTo>
                      <a:pt x="5" y="343"/>
                    </a:lnTo>
                    <a:lnTo>
                      <a:pt x="0" y="387"/>
                    </a:lnTo>
                    <a:lnTo>
                      <a:pt x="107" y="379"/>
                    </a:lnTo>
                    <a:lnTo>
                      <a:pt x="371" y="66"/>
                    </a:lnTo>
                    <a:lnTo>
                      <a:pt x="371" y="6"/>
                    </a:lnTo>
                    <a:lnTo>
                      <a:pt x="305" y="0"/>
                    </a:lnTo>
                    <a:close/>
                  </a:path>
                </a:pathLst>
              </a:custGeom>
              <a:solidFill>
                <a:srgbClr val="FCC11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81" name="Freeform 172"/>
              <p:cNvSpPr/>
              <p:nvPr/>
            </p:nvSpPr>
            <p:spPr>
              <a:xfrm>
                <a:off x="729" y="2351"/>
                <a:ext cx="1051" cy="563"/>
              </a:xfrm>
              <a:custGeom>
                <a:avLst/>
                <a:gdLst/>
                <a:ahLst/>
                <a:cxnLst>
                  <a:cxn ang="0">
                    <a:pos x="1051" y="0"/>
                  </a:cxn>
                  <a:cxn ang="0">
                    <a:pos x="702" y="0"/>
                  </a:cxn>
                  <a:cxn ang="0">
                    <a:pos x="671" y="217"/>
                  </a:cxn>
                  <a:cxn ang="0">
                    <a:pos x="625" y="225"/>
                  </a:cxn>
                  <a:cxn ang="0">
                    <a:pos x="647" y="381"/>
                  </a:cxn>
                  <a:cxn ang="0">
                    <a:pos x="625" y="373"/>
                  </a:cxn>
                  <a:cxn ang="0">
                    <a:pos x="0" y="381"/>
                  </a:cxn>
                  <a:cxn ang="0">
                    <a:pos x="0" y="521"/>
                  </a:cxn>
                  <a:cxn ang="0">
                    <a:pos x="113" y="464"/>
                  </a:cxn>
                  <a:cxn ang="0">
                    <a:pos x="253" y="428"/>
                  </a:cxn>
                  <a:cxn ang="0">
                    <a:pos x="462" y="423"/>
                  </a:cxn>
                  <a:cxn ang="0">
                    <a:pos x="611" y="480"/>
                  </a:cxn>
                  <a:cxn ang="0">
                    <a:pos x="707" y="563"/>
                  </a:cxn>
                  <a:cxn ang="0">
                    <a:pos x="1048" y="557"/>
                  </a:cxn>
                  <a:cxn ang="0">
                    <a:pos x="1048" y="186"/>
                  </a:cxn>
                  <a:cxn ang="0">
                    <a:pos x="1051" y="0"/>
                  </a:cxn>
                </a:cxnLst>
                <a:rect l="0" t="0" r="0" b="0"/>
                <a:pathLst>
                  <a:path w="1051" h="563">
                    <a:moveTo>
                      <a:pt x="1051" y="0"/>
                    </a:moveTo>
                    <a:lnTo>
                      <a:pt x="702" y="0"/>
                    </a:lnTo>
                    <a:lnTo>
                      <a:pt x="671" y="217"/>
                    </a:lnTo>
                    <a:lnTo>
                      <a:pt x="625" y="225"/>
                    </a:lnTo>
                    <a:lnTo>
                      <a:pt x="647" y="381"/>
                    </a:lnTo>
                    <a:lnTo>
                      <a:pt x="625" y="373"/>
                    </a:lnTo>
                    <a:lnTo>
                      <a:pt x="0" y="381"/>
                    </a:lnTo>
                    <a:lnTo>
                      <a:pt x="0" y="521"/>
                    </a:lnTo>
                    <a:lnTo>
                      <a:pt x="113" y="464"/>
                    </a:lnTo>
                    <a:lnTo>
                      <a:pt x="253" y="428"/>
                    </a:lnTo>
                    <a:lnTo>
                      <a:pt x="462" y="423"/>
                    </a:lnTo>
                    <a:lnTo>
                      <a:pt x="611" y="480"/>
                    </a:lnTo>
                    <a:lnTo>
                      <a:pt x="707" y="563"/>
                    </a:lnTo>
                    <a:lnTo>
                      <a:pt x="1048" y="557"/>
                    </a:lnTo>
                    <a:lnTo>
                      <a:pt x="1048" y="186"/>
                    </a:lnTo>
                    <a:lnTo>
                      <a:pt x="1051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82" name="Freeform 173"/>
              <p:cNvSpPr/>
              <p:nvPr/>
            </p:nvSpPr>
            <p:spPr>
              <a:xfrm>
                <a:off x="721" y="2702"/>
                <a:ext cx="1067" cy="33"/>
              </a:xfrm>
              <a:custGeom>
                <a:avLst/>
                <a:gdLst/>
                <a:ahLst/>
                <a:cxnLst>
                  <a:cxn ang="0">
                    <a:pos x="1062" y="0"/>
                  </a:cxn>
                  <a:cxn ang="0">
                    <a:pos x="0" y="8"/>
                  </a:cxn>
                  <a:cxn ang="0">
                    <a:pos x="0" y="33"/>
                  </a:cxn>
                  <a:cxn ang="0">
                    <a:pos x="1067" y="30"/>
                  </a:cxn>
                  <a:cxn ang="0">
                    <a:pos x="1065" y="28"/>
                  </a:cxn>
                  <a:cxn ang="0">
                    <a:pos x="1062" y="17"/>
                  </a:cxn>
                  <a:cxn ang="0">
                    <a:pos x="1059" y="8"/>
                  </a:cxn>
                  <a:cxn ang="0">
                    <a:pos x="1062" y="0"/>
                  </a:cxn>
                </a:cxnLst>
                <a:rect l="0" t="0" r="0" b="0"/>
                <a:pathLst>
                  <a:path w="1067" h="33">
                    <a:moveTo>
                      <a:pt x="1062" y="0"/>
                    </a:moveTo>
                    <a:lnTo>
                      <a:pt x="0" y="8"/>
                    </a:lnTo>
                    <a:lnTo>
                      <a:pt x="0" y="33"/>
                    </a:lnTo>
                    <a:lnTo>
                      <a:pt x="1067" y="30"/>
                    </a:lnTo>
                    <a:lnTo>
                      <a:pt x="1065" y="28"/>
                    </a:lnTo>
                    <a:lnTo>
                      <a:pt x="1062" y="17"/>
                    </a:lnTo>
                    <a:lnTo>
                      <a:pt x="1059" y="8"/>
                    </a:lnTo>
                    <a:lnTo>
                      <a:pt x="1062" y="0"/>
                    </a:lnTo>
                    <a:close/>
                  </a:path>
                </a:pathLst>
              </a:custGeom>
              <a:solidFill>
                <a:srgbClr val="FCC11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83" name="Freeform 174"/>
              <p:cNvSpPr/>
              <p:nvPr/>
            </p:nvSpPr>
            <p:spPr>
              <a:xfrm>
                <a:off x="1461" y="2405"/>
                <a:ext cx="237" cy="146"/>
              </a:xfrm>
              <a:custGeom>
                <a:avLst/>
                <a:gdLst/>
                <a:ahLst/>
                <a:cxnLst>
                  <a:cxn ang="0">
                    <a:pos x="237" y="6"/>
                  </a:cxn>
                  <a:cxn ang="0">
                    <a:pos x="237" y="143"/>
                  </a:cxn>
                  <a:cxn ang="0">
                    <a:pos x="3" y="146"/>
                  </a:cxn>
                  <a:cxn ang="0">
                    <a:pos x="0" y="80"/>
                  </a:cxn>
                  <a:cxn ang="0">
                    <a:pos x="22" y="6"/>
                  </a:cxn>
                  <a:cxn ang="0">
                    <a:pos x="77" y="0"/>
                  </a:cxn>
                  <a:cxn ang="0">
                    <a:pos x="237" y="6"/>
                  </a:cxn>
                </a:cxnLst>
                <a:rect l="0" t="0" r="0" b="0"/>
                <a:pathLst>
                  <a:path w="237" h="146">
                    <a:moveTo>
                      <a:pt x="237" y="6"/>
                    </a:moveTo>
                    <a:lnTo>
                      <a:pt x="237" y="143"/>
                    </a:lnTo>
                    <a:lnTo>
                      <a:pt x="3" y="146"/>
                    </a:lnTo>
                    <a:lnTo>
                      <a:pt x="0" y="80"/>
                    </a:lnTo>
                    <a:lnTo>
                      <a:pt x="22" y="6"/>
                    </a:lnTo>
                    <a:lnTo>
                      <a:pt x="77" y="0"/>
                    </a:lnTo>
                    <a:lnTo>
                      <a:pt x="237" y="6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84" name="Freeform 175"/>
              <p:cNvSpPr/>
              <p:nvPr/>
            </p:nvSpPr>
            <p:spPr>
              <a:xfrm>
                <a:off x="1576" y="2359"/>
                <a:ext cx="160" cy="560"/>
              </a:xfrm>
              <a:custGeom>
                <a:avLst/>
                <a:gdLst/>
                <a:ahLst/>
                <a:cxnLst>
                  <a:cxn ang="0">
                    <a:pos x="0" y="544"/>
                  </a:cxn>
                  <a:cxn ang="0">
                    <a:pos x="0" y="560"/>
                  </a:cxn>
                  <a:cxn ang="0">
                    <a:pos x="160" y="560"/>
                  </a:cxn>
                  <a:cxn ang="0">
                    <a:pos x="160" y="0"/>
                  </a:cxn>
                  <a:cxn ang="0">
                    <a:pos x="0" y="0"/>
                  </a:cxn>
                  <a:cxn ang="0">
                    <a:pos x="0" y="16"/>
                  </a:cxn>
                  <a:cxn ang="0">
                    <a:pos x="141" y="16"/>
                  </a:cxn>
                  <a:cxn ang="0">
                    <a:pos x="141" y="544"/>
                  </a:cxn>
                  <a:cxn ang="0">
                    <a:pos x="0" y="544"/>
                  </a:cxn>
                </a:cxnLst>
                <a:rect l="0" t="0" r="0" b="0"/>
                <a:pathLst>
                  <a:path w="160" h="560">
                    <a:moveTo>
                      <a:pt x="0" y="544"/>
                    </a:moveTo>
                    <a:lnTo>
                      <a:pt x="0" y="560"/>
                    </a:lnTo>
                    <a:lnTo>
                      <a:pt x="160" y="560"/>
                    </a:lnTo>
                    <a:lnTo>
                      <a:pt x="160" y="0"/>
                    </a:lnTo>
                    <a:lnTo>
                      <a:pt x="0" y="0"/>
                    </a:lnTo>
                    <a:lnTo>
                      <a:pt x="0" y="16"/>
                    </a:lnTo>
                    <a:lnTo>
                      <a:pt x="141" y="16"/>
                    </a:lnTo>
                    <a:lnTo>
                      <a:pt x="141" y="544"/>
                    </a:lnTo>
                    <a:lnTo>
                      <a:pt x="0" y="544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85" name="Freeform 176"/>
              <p:cNvSpPr/>
              <p:nvPr/>
            </p:nvSpPr>
            <p:spPr>
              <a:xfrm>
                <a:off x="1422" y="2359"/>
                <a:ext cx="154" cy="560"/>
              </a:xfrm>
              <a:custGeom>
                <a:avLst/>
                <a:gdLst/>
                <a:ahLst/>
                <a:cxnLst>
                  <a:cxn ang="0">
                    <a:pos x="154" y="16"/>
                  </a:cxn>
                  <a:cxn ang="0">
                    <a:pos x="154" y="0"/>
                  </a:cxn>
                  <a:cxn ang="0">
                    <a:pos x="20" y="3"/>
                  </a:cxn>
                  <a:cxn ang="0">
                    <a:pos x="0" y="203"/>
                  </a:cxn>
                  <a:cxn ang="0">
                    <a:pos x="0" y="557"/>
                  </a:cxn>
                  <a:cxn ang="0">
                    <a:pos x="154" y="560"/>
                  </a:cxn>
                  <a:cxn ang="0">
                    <a:pos x="154" y="544"/>
                  </a:cxn>
                  <a:cxn ang="0">
                    <a:pos x="14" y="544"/>
                  </a:cxn>
                  <a:cxn ang="0">
                    <a:pos x="14" y="206"/>
                  </a:cxn>
                  <a:cxn ang="0">
                    <a:pos x="33" y="19"/>
                  </a:cxn>
                  <a:cxn ang="0">
                    <a:pos x="154" y="16"/>
                  </a:cxn>
                </a:cxnLst>
                <a:rect l="0" t="0" r="0" b="0"/>
                <a:pathLst>
                  <a:path w="154" h="560">
                    <a:moveTo>
                      <a:pt x="154" y="16"/>
                    </a:moveTo>
                    <a:lnTo>
                      <a:pt x="154" y="0"/>
                    </a:lnTo>
                    <a:lnTo>
                      <a:pt x="20" y="3"/>
                    </a:lnTo>
                    <a:lnTo>
                      <a:pt x="0" y="203"/>
                    </a:lnTo>
                    <a:lnTo>
                      <a:pt x="0" y="557"/>
                    </a:lnTo>
                    <a:lnTo>
                      <a:pt x="154" y="560"/>
                    </a:lnTo>
                    <a:lnTo>
                      <a:pt x="154" y="544"/>
                    </a:lnTo>
                    <a:lnTo>
                      <a:pt x="14" y="544"/>
                    </a:lnTo>
                    <a:lnTo>
                      <a:pt x="14" y="206"/>
                    </a:lnTo>
                    <a:lnTo>
                      <a:pt x="33" y="19"/>
                    </a:lnTo>
                    <a:lnTo>
                      <a:pt x="154" y="16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86" name="Freeform 177"/>
              <p:cNvSpPr/>
              <p:nvPr/>
            </p:nvSpPr>
            <p:spPr>
              <a:xfrm>
                <a:off x="748" y="2801"/>
                <a:ext cx="683" cy="192"/>
              </a:xfrm>
              <a:custGeom>
                <a:avLst/>
                <a:gdLst/>
                <a:ahLst/>
                <a:cxnLst>
                  <a:cxn ang="0">
                    <a:pos x="683" y="135"/>
                  </a:cxn>
                  <a:cxn ang="0">
                    <a:pos x="644" y="104"/>
                  </a:cxn>
                  <a:cxn ang="0">
                    <a:pos x="608" y="77"/>
                  </a:cxn>
                  <a:cxn ang="0">
                    <a:pos x="573" y="55"/>
                  </a:cxn>
                  <a:cxn ang="0">
                    <a:pos x="540" y="36"/>
                  </a:cxn>
                  <a:cxn ang="0">
                    <a:pos x="504" y="22"/>
                  </a:cxn>
                  <a:cxn ang="0">
                    <a:pos x="468" y="11"/>
                  </a:cxn>
                  <a:cxn ang="0">
                    <a:pos x="435" y="6"/>
                  </a:cxn>
                  <a:cxn ang="0">
                    <a:pos x="399" y="0"/>
                  </a:cxn>
                  <a:cxn ang="0">
                    <a:pos x="366" y="0"/>
                  </a:cxn>
                  <a:cxn ang="0">
                    <a:pos x="328" y="3"/>
                  </a:cxn>
                  <a:cxn ang="0">
                    <a:pos x="292" y="8"/>
                  </a:cxn>
                  <a:cxn ang="0">
                    <a:pos x="253" y="14"/>
                  </a:cxn>
                  <a:cxn ang="0">
                    <a:pos x="215" y="22"/>
                  </a:cxn>
                  <a:cxn ang="0">
                    <a:pos x="171" y="33"/>
                  </a:cxn>
                  <a:cxn ang="0">
                    <a:pos x="129" y="44"/>
                  </a:cxn>
                  <a:cxn ang="0">
                    <a:pos x="83" y="58"/>
                  </a:cxn>
                  <a:cxn ang="0">
                    <a:pos x="11" y="99"/>
                  </a:cxn>
                  <a:cxn ang="0">
                    <a:pos x="77" y="99"/>
                  </a:cxn>
                  <a:cxn ang="0">
                    <a:pos x="72" y="154"/>
                  </a:cxn>
                  <a:cxn ang="0">
                    <a:pos x="0" y="154"/>
                  </a:cxn>
                  <a:cxn ang="0">
                    <a:pos x="0" y="192"/>
                  </a:cxn>
                  <a:cxn ang="0">
                    <a:pos x="118" y="190"/>
                  </a:cxn>
                  <a:cxn ang="0">
                    <a:pos x="226" y="190"/>
                  </a:cxn>
                  <a:cxn ang="0">
                    <a:pos x="270" y="129"/>
                  </a:cxn>
                  <a:cxn ang="0">
                    <a:pos x="319" y="88"/>
                  </a:cxn>
                  <a:cxn ang="0">
                    <a:pos x="369" y="58"/>
                  </a:cxn>
                  <a:cxn ang="0">
                    <a:pos x="421" y="47"/>
                  </a:cxn>
                  <a:cxn ang="0">
                    <a:pos x="476" y="50"/>
                  </a:cxn>
                  <a:cxn ang="0">
                    <a:pos x="531" y="69"/>
                  </a:cxn>
                  <a:cxn ang="0">
                    <a:pos x="586" y="104"/>
                  </a:cxn>
                  <a:cxn ang="0">
                    <a:pos x="641" y="154"/>
                  </a:cxn>
                  <a:cxn ang="0">
                    <a:pos x="650" y="148"/>
                  </a:cxn>
                  <a:cxn ang="0">
                    <a:pos x="663" y="140"/>
                  </a:cxn>
                  <a:cxn ang="0">
                    <a:pos x="680" y="132"/>
                  </a:cxn>
                  <a:cxn ang="0">
                    <a:pos x="683" y="135"/>
                  </a:cxn>
                </a:cxnLst>
                <a:rect l="0" t="0" r="0" b="0"/>
                <a:pathLst>
                  <a:path w="683" h="192">
                    <a:moveTo>
                      <a:pt x="683" y="135"/>
                    </a:moveTo>
                    <a:lnTo>
                      <a:pt x="644" y="104"/>
                    </a:lnTo>
                    <a:lnTo>
                      <a:pt x="608" y="77"/>
                    </a:lnTo>
                    <a:lnTo>
                      <a:pt x="573" y="55"/>
                    </a:lnTo>
                    <a:lnTo>
                      <a:pt x="540" y="36"/>
                    </a:lnTo>
                    <a:lnTo>
                      <a:pt x="504" y="22"/>
                    </a:lnTo>
                    <a:lnTo>
                      <a:pt x="468" y="11"/>
                    </a:lnTo>
                    <a:lnTo>
                      <a:pt x="435" y="6"/>
                    </a:lnTo>
                    <a:lnTo>
                      <a:pt x="399" y="0"/>
                    </a:lnTo>
                    <a:lnTo>
                      <a:pt x="366" y="0"/>
                    </a:lnTo>
                    <a:lnTo>
                      <a:pt x="328" y="3"/>
                    </a:lnTo>
                    <a:lnTo>
                      <a:pt x="292" y="8"/>
                    </a:lnTo>
                    <a:lnTo>
                      <a:pt x="253" y="14"/>
                    </a:lnTo>
                    <a:lnTo>
                      <a:pt x="215" y="22"/>
                    </a:lnTo>
                    <a:lnTo>
                      <a:pt x="171" y="33"/>
                    </a:lnTo>
                    <a:lnTo>
                      <a:pt x="129" y="44"/>
                    </a:lnTo>
                    <a:lnTo>
                      <a:pt x="83" y="58"/>
                    </a:lnTo>
                    <a:lnTo>
                      <a:pt x="11" y="99"/>
                    </a:lnTo>
                    <a:lnTo>
                      <a:pt x="77" y="99"/>
                    </a:lnTo>
                    <a:lnTo>
                      <a:pt x="72" y="154"/>
                    </a:lnTo>
                    <a:lnTo>
                      <a:pt x="0" y="154"/>
                    </a:lnTo>
                    <a:lnTo>
                      <a:pt x="0" y="192"/>
                    </a:lnTo>
                    <a:lnTo>
                      <a:pt x="118" y="190"/>
                    </a:lnTo>
                    <a:lnTo>
                      <a:pt x="226" y="190"/>
                    </a:lnTo>
                    <a:lnTo>
                      <a:pt x="270" y="129"/>
                    </a:lnTo>
                    <a:lnTo>
                      <a:pt x="319" y="88"/>
                    </a:lnTo>
                    <a:lnTo>
                      <a:pt x="369" y="58"/>
                    </a:lnTo>
                    <a:lnTo>
                      <a:pt x="421" y="47"/>
                    </a:lnTo>
                    <a:lnTo>
                      <a:pt x="476" y="50"/>
                    </a:lnTo>
                    <a:lnTo>
                      <a:pt x="531" y="69"/>
                    </a:lnTo>
                    <a:lnTo>
                      <a:pt x="586" y="104"/>
                    </a:lnTo>
                    <a:lnTo>
                      <a:pt x="641" y="154"/>
                    </a:lnTo>
                    <a:lnTo>
                      <a:pt x="650" y="148"/>
                    </a:lnTo>
                    <a:lnTo>
                      <a:pt x="663" y="140"/>
                    </a:lnTo>
                    <a:lnTo>
                      <a:pt x="680" y="132"/>
                    </a:lnTo>
                    <a:lnTo>
                      <a:pt x="683" y="135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87" name="Freeform 178"/>
              <p:cNvSpPr/>
              <p:nvPr/>
            </p:nvSpPr>
            <p:spPr>
              <a:xfrm>
                <a:off x="704" y="2760"/>
                <a:ext cx="721" cy="176"/>
              </a:xfrm>
              <a:custGeom>
                <a:avLst/>
                <a:gdLst/>
                <a:ahLst/>
                <a:cxnLst>
                  <a:cxn ang="0">
                    <a:pos x="0" y="107"/>
                  </a:cxn>
                  <a:cxn ang="0">
                    <a:pos x="66" y="140"/>
                  </a:cxn>
                  <a:cxn ang="0">
                    <a:pos x="110" y="121"/>
                  </a:cxn>
                  <a:cxn ang="0">
                    <a:pos x="154" y="104"/>
                  </a:cxn>
                  <a:cxn ang="0">
                    <a:pos x="198" y="88"/>
                  </a:cxn>
                  <a:cxn ang="0">
                    <a:pos x="239" y="77"/>
                  </a:cxn>
                  <a:cxn ang="0">
                    <a:pos x="281" y="66"/>
                  </a:cxn>
                  <a:cxn ang="0">
                    <a:pos x="322" y="58"/>
                  </a:cxn>
                  <a:cxn ang="0">
                    <a:pos x="363" y="52"/>
                  </a:cxn>
                  <a:cxn ang="0">
                    <a:pos x="405" y="52"/>
                  </a:cxn>
                  <a:cxn ang="0">
                    <a:pos x="446" y="55"/>
                  </a:cxn>
                  <a:cxn ang="0">
                    <a:pos x="484" y="58"/>
                  </a:cxn>
                  <a:cxn ang="0">
                    <a:pos x="526" y="69"/>
                  </a:cxn>
                  <a:cxn ang="0">
                    <a:pos x="564" y="80"/>
                  </a:cxn>
                  <a:cxn ang="0">
                    <a:pos x="603" y="99"/>
                  </a:cxn>
                  <a:cxn ang="0">
                    <a:pos x="644" y="118"/>
                  </a:cxn>
                  <a:cxn ang="0">
                    <a:pos x="683" y="145"/>
                  </a:cxn>
                  <a:cxn ang="0">
                    <a:pos x="721" y="176"/>
                  </a:cxn>
                  <a:cxn ang="0">
                    <a:pos x="716" y="140"/>
                  </a:cxn>
                  <a:cxn ang="0">
                    <a:pos x="683" y="101"/>
                  </a:cxn>
                  <a:cxn ang="0">
                    <a:pos x="647" y="71"/>
                  </a:cxn>
                  <a:cxn ang="0">
                    <a:pos x="608" y="47"/>
                  </a:cxn>
                  <a:cxn ang="0">
                    <a:pos x="564" y="27"/>
                  </a:cxn>
                  <a:cxn ang="0">
                    <a:pos x="520" y="14"/>
                  </a:cxn>
                  <a:cxn ang="0">
                    <a:pos x="473" y="3"/>
                  </a:cxn>
                  <a:cxn ang="0">
                    <a:pos x="424" y="0"/>
                  </a:cxn>
                  <a:cxn ang="0">
                    <a:pos x="374" y="0"/>
                  </a:cxn>
                  <a:cxn ang="0">
                    <a:pos x="325" y="3"/>
                  </a:cxn>
                  <a:cxn ang="0">
                    <a:pos x="275" y="11"/>
                  </a:cxn>
                  <a:cxn ang="0">
                    <a:pos x="226" y="19"/>
                  </a:cxn>
                  <a:cxn ang="0">
                    <a:pos x="176" y="33"/>
                  </a:cxn>
                  <a:cxn ang="0">
                    <a:pos x="129" y="49"/>
                  </a:cxn>
                  <a:cxn ang="0">
                    <a:pos x="83" y="66"/>
                  </a:cxn>
                  <a:cxn ang="0">
                    <a:pos x="41" y="85"/>
                  </a:cxn>
                  <a:cxn ang="0">
                    <a:pos x="0" y="107"/>
                  </a:cxn>
                </a:cxnLst>
                <a:rect l="0" t="0" r="0" b="0"/>
                <a:pathLst>
                  <a:path w="721" h="176">
                    <a:moveTo>
                      <a:pt x="0" y="107"/>
                    </a:moveTo>
                    <a:lnTo>
                      <a:pt x="66" y="140"/>
                    </a:lnTo>
                    <a:lnTo>
                      <a:pt x="110" y="121"/>
                    </a:lnTo>
                    <a:lnTo>
                      <a:pt x="154" y="104"/>
                    </a:lnTo>
                    <a:lnTo>
                      <a:pt x="198" y="88"/>
                    </a:lnTo>
                    <a:lnTo>
                      <a:pt x="239" y="77"/>
                    </a:lnTo>
                    <a:lnTo>
                      <a:pt x="281" y="66"/>
                    </a:lnTo>
                    <a:lnTo>
                      <a:pt x="322" y="58"/>
                    </a:lnTo>
                    <a:lnTo>
                      <a:pt x="363" y="52"/>
                    </a:lnTo>
                    <a:lnTo>
                      <a:pt x="405" y="52"/>
                    </a:lnTo>
                    <a:lnTo>
                      <a:pt x="446" y="55"/>
                    </a:lnTo>
                    <a:lnTo>
                      <a:pt x="484" y="58"/>
                    </a:lnTo>
                    <a:lnTo>
                      <a:pt x="526" y="69"/>
                    </a:lnTo>
                    <a:lnTo>
                      <a:pt x="564" y="80"/>
                    </a:lnTo>
                    <a:lnTo>
                      <a:pt x="603" y="99"/>
                    </a:lnTo>
                    <a:lnTo>
                      <a:pt x="644" y="118"/>
                    </a:lnTo>
                    <a:lnTo>
                      <a:pt x="683" y="145"/>
                    </a:lnTo>
                    <a:lnTo>
                      <a:pt x="721" y="176"/>
                    </a:lnTo>
                    <a:lnTo>
                      <a:pt x="716" y="140"/>
                    </a:lnTo>
                    <a:lnTo>
                      <a:pt x="683" y="101"/>
                    </a:lnTo>
                    <a:lnTo>
                      <a:pt x="647" y="71"/>
                    </a:lnTo>
                    <a:lnTo>
                      <a:pt x="608" y="47"/>
                    </a:lnTo>
                    <a:lnTo>
                      <a:pt x="564" y="27"/>
                    </a:lnTo>
                    <a:lnTo>
                      <a:pt x="520" y="14"/>
                    </a:lnTo>
                    <a:lnTo>
                      <a:pt x="473" y="3"/>
                    </a:lnTo>
                    <a:lnTo>
                      <a:pt x="424" y="0"/>
                    </a:lnTo>
                    <a:lnTo>
                      <a:pt x="374" y="0"/>
                    </a:lnTo>
                    <a:lnTo>
                      <a:pt x="325" y="3"/>
                    </a:lnTo>
                    <a:lnTo>
                      <a:pt x="275" y="11"/>
                    </a:lnTo>
                    <a:lnTo>
                      <a:pt x="226" y="19"/>
                    </a:lnTo>
                    <a:lnTo>
                      <a:pt x="176" y="33"/>
                    </a:lnTo>
                    <a:lnTo>
                      <a:pt x="129" y="49"/>
                    </a:lnTo>
                    <a:lnTo>
                      <a:pt x="83" y="66"/>
                    </a:lnTo>
                    <a:lnTo>
                      <a:pt x="41" y="85"/>
                    </a:lnTo>
                    <a:lnTo>
                      <a:pt x="0" y="107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88" name="Freeform 179"/>
              <p:cNvSpPr/>
              <p:nvPr/>
            </p:nvSpPr>
            <p:spPr>
              <a:xfrm>
                <a:off x="729" y="2576"/>
                <a:ext cx="633" cy="132"/>
              </a:xfrm>
              <a:custGeom>
                <a:avLst/>
                <a:gdLst/>
                <a:ahLst/>
                <a:cxnLst>
                  <a:cxn ang="0">
                    <a:pos x="605" y="0"/>
                  </a:cxn>
                  <a:cxn ang="0">
                    <a:pos x="633" y="129"/>
                  </a:cxn>
                  <a:cxn ang="0">
                    <a:pos x="0" y="132"/>
                  </a:cxn>
                  <a:cxn ang="0">
                    <a:pos x="71" y="90"/>
                  </a:cxn>
                  <a:cxn ang="0">
                    <a:pos x="187" y="60"/>
                  </a:cxn>
                  <a:cxn ang="0">
                    <a:pos x="402" y="16"/>
                  </a:cxn>
                  <a:cxn ang="0">
                    <a:pos x="605" y="0"/>
                  </a:cxn>
                </a:cxnLst>
                <a:rect l="0" t="0" r="0" b="0"/>
                <a:pathLst>
                  <a:path w="633" h="132">
                    <a:moveTo>
                      <a:pt x="605" y="0"/>
                    </a:moveTo>
                    <a:lnTo>
                      <a:pt x="633" y="129"/>
                    </a:lnTo>
                    <a:lnTo>
                      <a:pt x="0" y="132"/>
                    </a:lnTo>
                    <a:lnTo>
                      <a:pt x="71" y="90"/>
                    </a:lnTo>
                    <a:lnTo>
                      <a:pt x="187" y="60"/>
                    </a:lnTo>
                    <a:lnTo>
                      <a:pt x="402" y="16"/>
                    </a:lnTo>
                    <a:lnTo>
                      <a:pt x="605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89" name="Rectangle 180"/>
              <p:cNvSpPr/>
              <p:nvPr/>
            </p:nvSpPr>
            <p:spPr>
              <a:xfrm>
                <a:off x="1447" y="2930"/>
                <a:ext cx="518" cy="151"/>
              </a:xfrm>
              <a:prstGeom prst="rect">
                <a:avLst/>
              </a:prstGeom>
              <a:solidFill>
                <a:srgbClr val="827589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90" name="Rectangle 181"/>
              <p:cNvSpPr/>
              <p:nvPr/>
            </p:nvSpPr>
            <p:spPr>
              <a:xfrm>
                <a:off x="1882" y="2925"/>
                <a:ext cx="30" cy="165"/>
              </a:xfrm>
              <a:prstGeom prst="rect">
                <a:avLst/>
              </a:prstGeom>
              <a:solidFill>
                <a:srgbClr val="514F4F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91" name="Rectangle 182"/>
              <p:cNvSpPr/>
              <p:nvPr/>
            </p:nvSpPr>
            <p:spPr>
              <a:xfrm>
                <a:off x="1775" y="2925"/>
                <a:ext cx="27" cy="165"/>
              </a:xfrm>
              <a:prstGeom prst="rect">
                <a:avLst/>
              </a:prstGeom>
              <a:solidFill>
                <a:srgbClr val="514F4F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92" name="Rectangle 183"/>
              <p:cNvSpPr/>
              <p:nvPr/>
            </p:nvSpPr>
            <p:spPr>
              <a:xfrm>
                <a:off x="1568" y="2922"/>
                <a:ext cx="31" cy="165"/>
              </a:xfrm>
              <a:prstGeom prst="rect">
                <a:avLst/>
              </a:prstGeom>
              <a:solidFill>
                <a:srgbClr val="514F4F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93" name="Rectangle 184"/>
              <p:cNvSpPr/>
              <p:nvPr/>
            </p:nvSpPr>
            <p:spPr>
              <a:xfrm>
                <a:off x="1499" y="2922"/>
                <a:ext cx="28" cy="165"/>
              </a:xfrm>
              <a:prstGeom prst="rect">
                <a:avLst/>
              </a:prstGeom>
              <a:solidFill>
                <a:srgbClr val="514F4F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94" name="Rectangle 185"/>
              <p:cNvSpPr/>
              <p:nvPr/>
            </p:nvSpPr>
            <p:spPr>
              <a:xfrm>
                <a:off x="1447" y="2960"/>
                <a:ext cx="518" cy="97"/>
              </a:xfrm>
              <a:prstGeom prst="rect">
                <a:avLst/>
              </a:prstGeom>
              <a:solidFill>
                <a:srgbClr val="A8A5A0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95" name="Rectangle 186"/>
              <p:cNvSpPr/>
              <p:nvPr/>
            </p:nvSpPr>
            <p:spPr>
              <a:xfrm>
                <a:off x="1882" y="2958"/>
                <a:ext cx="30" cy="107"/>
              </a:xfrm>
              <a:prstGeom prst="rect">
                <a:avLst/>
              </a:prstGeom>
              <a:solidFill>
                <a:srgbClr val="5B6670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96" name="Rectangle 187"/>
              <p:cNvSpPr/>
              <p:nvPr/>
            </p:nvSpPr>
            <p:spPr>
              <a:xfrm>
                <a:off x="1775" y="2958"/>
                <a:ext cx="27" cy="107"/>
              </a:xfrm>
              <a:prstGeom prst="rect">
                <a:avLst/>
              </a:prstGeom>
              <a:solidFill>
                <a:srgbClr val="5B6670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97" name="Rectangle 188"/>
              <p:cNvSpPr/>
              <p:nvPr/>
            </p:nvSpPr>
            <p:spPr>
              <a:xfrm>
                <a:off x="1568" y="2955"/>
                <a:ext cx="31" cy="107"/>
              </a:xfrm>
              <a:prstGeom prst="rect">
                <a:avLst/>
              </a:prstGeom>
              <a:solidFill>
                <a:srgbClr val="5B6670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98" name="Rectangle 189"/>
              <p:cNvSpPr/>
              <p:nvPr/>
            </p:nvSpPr>
            <p:spPr>
              <a:xfrm>
                <a:off x="1499" y="2955"/>
                <a:ext cx="28" cy="107"/>
              </a:xfrm>
              <a:prstGeom prst="rect">
                <a:avLst/>
              </a:prstGeom>
              <a:solidFill>
                <a:srgbClr val="5B6670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499" name="Rectangle 190"/>
              <p:cNvSpPr/>
              <p:nvPr/>
            </p:nvSpPr>
            <p:spPr>
              <a:xfrm>
                <a:off x="1447" y="2980"/>
                <a:ext cx="518" cy="55"/>
              </a:xfrm>
              <a:prstGeom prst="rect">
                <a:avLst/>
              </a:prstGeom>
              <a:solidFill>
                <a:srgbClr val="C1C4CC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00" name="Rectangle 191"/>
              <p:cNvSpPr/>
              <p:nvPr/>
            </p:nvSpPr>
            <p:spPr>
              <a:xfrm>
                <a:off x="1882" y="2977"/>
                <a:ext cx="30" cy="60"/>
              </a:xfrm>
              <a:prstGeom prst="rect">
                <a:avLst/>
              </a:prstGeom>
              <a:solidFill>
                <a:srgbClr val="A0919B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01" name="Rectangle 192"/>
              <p:cNvSpPr/>
              <p:nvPr/>
            </p:nvSpPr>
            <p:spPr>
              <a:xfrm>
                <a:off x="1775" y="2977"/>
                <a:ext cx="27" cy="60"/>
              </a:xfrm>
              <a:prstGeom prst="rect">
                <a:avLst/>
              </a:prstGeom>
              <a:solidFill>
                <a:srgbClr val="A0919B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02" name="Rectangle 193"/>
              <p:cNvSpPr/>
              <p:nvPr/>
            </p:nvSpPr>
            <p:spPr>
              <a:xfrm>
                <a:off x="1568" y="2974"/>
                <a:ext cx="31" cy="61"/>
              </a:xfrm>
              <a:prstGeom prst="rect">
                <a:avLst/>
              </a:prstGeom>
              <a:solidFill>
                <a:srgbClr val="A0919B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03" name="Rectangle 194"/>
              <p:cNvSpPr/>
              <p:nvPr/>
            </p:nvSpPr>
            <p:spPr>
              <a:xfrm>
                <a:off x="1499" y="2974"/>
                <a:ext cx="28" cy="61"/>
              </a:xfrm>
              <a:prstGeom prst="rect">
                <a:avLst/>
              </a:prstGeom>
              <a:solidFill>
                <a:srgbClr val="A0919B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04" name="Rectangle 195"/>
              <p:cNvSpPr/>
              <p:nvPr/>
            </p:nvSpPr>
            <p:spPr>
              <a:xfrm>
                <a:off x="1447" y="2991"/>
                <a:ext cx="518" cy="24"/>
              </a:xfrm>
              <a:prstGeom prst="rect">
                <a:avLst/>
              </a:prstGeom>
              <a:solidFill>
                <a:srgbClr val="CEE5E5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05" name="Rectangle 196"/>
              <p:cNvSpPr/>
              <p:nvPr/>
            </p:nvSpPr>
            <p:spPr>
              <a:xfrm>
                <a:off x="1882" y="2991"/>
                <a:ext cx="30" cy="27"/>
              </a:xfrm>
              <a:prstGeom prst="rect">
                <a:avLst/>
              </a:prstGeom>
              <a:solidFill>
                <a:srgbClr val="91B7CE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06" name="Rectangle 197"/>
              <p:cNvSpPr/>
              <p:nvPr/>
            </p:nvSpPr>
            <p:spPr>
              <a:xfrm>
                <a:off x="1775" y="2991"/>
                <a:ext cx="27" cy="27"/>
              </a:xfrm>
              <a:prstGeom prst="rect">
                <a:avLst/>
              </a:prstGeom>
              <a:solidFill>
                <a:srgbClr val="91B7CE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07" name="Rectangle 198"/>
              <p:cNvSpPr/>
              <p:nvPr/>
            </p:nvSpPr>
            <p:spPr>
              <a:xfrm>
                <a:off x="1568" y="2988"/>
                <a:ext cx="31" cy="27"/>
              </a:xfrm>
              <a:prstGeom prst="rect">
                <a:avLst/>
              </a:prstGeom>
              <a:solidFill>
                <a:srgbClr val="91B7CE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08" name="Rectangle 199"/>
              <p:cNvSpPr/>
              <p:nvPr/>
            </p:nvSpPr>
            <p:spPr>
              <a:xfrm>
                <a:off x="1499" y="2988"/>
                <a:ext cx="28" cy="27"/>
              </a:xfrm>
              <a:prstGeom prst="rect">
                <a:avLst/>
              </a:prstGeom>
              <a:solidFill>
                <a:srgbClr val="91B7CE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09" name="Freeform 200"/>
              <p:cNvSpPr/>
              <p:nvPr/>
            </p:nvSpPr>
            <p:spPr>
              <a:xfrm>
                <a:off x="2187" y="2820"/>
                <a:ext cx="746" cy="154"/>
              </a:xfrm>
              <a:custGeom>
                <a:avLst/>
                <a:gdLst/>
                <a:ahLst/>
                <a:cxnLst>
                  <a:cxn ang="0">
                    <a:pos x="741" y="0"/>
                  </a:cxn>
                  <a:cxn ang="0">
                    <a:pos x="0" y="0"/>
                  </a:cxn>
                  <a:cxn ang="0">
                    <a:pos x="0" y="80"/>
                  </a:cxn>
                  <a:cxn ang="0">
                    <a:pos x="86" y="85"/>
                  </a:cxn>
                  <a:cxn ang="0">
                    <a:pos x="86" y="154"/>
                  </a:cxn>
                  <a:cxn ang="0">
                    <a:pos x="160" y="154"/>
                  </a:cxn>
                  <a:cxn ang="0">
                    <a:pos x="229" y="58"/>
                  </a:cxn>
                  <a:cxn ang="0">
                    <a:pos x="419" y="50"/>
                  </a:cxn>
                  <a:cxn ang="0">
                    <a:pos x="496" y="116"/>
                  </a:cxn>
                  <a:cxn ang="0">
                    <a:pos x="562" y="50"/>
                  </a:cxn>
                  <a:cxn ang="0">
                    <a:pos x="746" y="39"/>
                  </a:cxn>
                  <a:cxn ang="0">
                    <a:pos x="741" y="0"/>
                  </a:cxn>
                </a:cxnLst>
                <a:rect l="0" t="0" r="0" b="0"/>
                <a:pathLst>
                  <a:path w="746" h="154">
                    <a:moveTo>
                      <a:pt x="741" y="0"/>
                    </a:moveTo>
                    <a:lnTo>
                      <a:pt x="0" y="0"/>
                    </a:lnTo>
                    <a:lnTo>
                      <a:pt x="0" y="80"/>
                    </a:lnTo>
                    <a:lnTo>
                      <a:pt x="86" y="85"/>
                    </a:lnTo>
                    <a:lnTo>
                      <a:pt x="86" y="154"/>
                    </a:lnTo>
                    <a:lnTo>
                      <a:pt x="160" y="154"/>
                    </a:lnTo>
                    <a:lnTo>
                      <a:pt x="229" y="58"/>
                    </a:lnTo>
                    <a:lnTo>
                      <a:pt x="419" y="50"/>
                    </a:lnTo>
                    <a:lnTo>
                      <a:pt x="496" y="116"/>
                    </a:lnTo>
                    <a:lnTo>
                      <a:pt x="562" y="50"/>
                    </a:lnTo>
                    <a:lnTo>
                      <a:pt x="746" y="39"/>
                    </a:lnTo>
                    <a:lnTo>
                      <a:pt x="741" y="0"/>
                    </a:lnTo>
                    <a:close/>
                  </a:path>
                </a:pathLst>
              </a:custGeom>
              <a:solidFill>
                <a:srgbClr val="7F686D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10" name="Freeform 201"/>
              <p:cNvSpPr/>
              <p:nvPr/>
            </p:nvSpPr>
            <p:spPr>
              <a:xfrm>
                <a:off x="982" y="2903"/>
                <a:ext cx="399" cy="417"/>
              </a:xfrm>
              <a:custGeom>
                <a:avLst/>
                <a:gdLst/>
                <a:ahLst/>
                <a:cxnLst>
                  <a:cxn ang="0">
                    <a:pos x="201" y="0"/>
                  </a:cxn>
                  <a:cxn ang="0">
                    <a:pos x="160" y="5"/>
                  </a:cxn>
                  <a:cxn ang="0">
                    <a:pos x="124" y="16"/>
                  </a:cxn>
                  <a:cxn ang="0">
                    <a:pos x="88" y="35"/>
                  </a:cxn>
                  <a:cxn ang="0">
                    <a:pos x="61" y="60"/>
                  </a:cxn>
                  <a:cxn ang="0">
                    <a:pos x="36" y="90"/>
                  </a:cxn>
                  <a:cxn ang="0">
                    <a:pos x="17" y="126"/>
                  </a:cxn>
                  <a:cxn ang="0">
                    <a:pos x="3" y="167"/>
                  </a:cxn>
                  <a:cxn ang="0">
                    <a:pos x="0" y="208"/>
                  </a:cxn>
                  <a:cxn ang="0">
                    <a:pos x="3" y="250"/>
                  </a:cxn>
                  <a:cxn ang="0">
                    <a:pos x="17" y="291"/>
                  </a:cxn>
                  <a:cxn ang="0">
                    <a:pos x="36" y="327"/>
                  </a:cxn>
                  <a:cxn ang="0">
                    <a:pos x="61" y="357"/>
                  </a:cxn>
                  <a:cxn ang="0">
                    <a:pos x="88" y="382"/>
                  </a:cxn>
                  <a:cxn ang="0">
                    <a:pos x="124" y="401"/>
                  </a:cxn>
                  <a:cxn ang="0">
                    <a:pos x="160" y="412"/>
                  </a:cxn>
                  <a:cxn ang="0">
                    <a:pos x="201" y="417"/>
                  </a:cxn>
                  <a:cxn ang="0">
                    <a:pos x="242" y="412"/>
                  </a:cxn>
                  <a:cxn ang="0">
                    <a:pos x="281" y="401"/>
                  </a:cxn>
                  <a:cxn ang="0">
                    <a:pos x="314" y="382"/>
                  </a:cxn>
                  <a:cxn ang="0">
                    <a:pos x="341" y="357"/>
                  </a:cxn>
                  <a:cxn ang="0">
                    <a:pos x="366" y="327"/>
                  </a:cxn>
                  <a:cxn ang="0">
                    <a:pos x="385" y="291"/>
                  </a:cxn>
                  <a:cxn ang="0">
                    <a:pos x="396" y="250"/>
                  </a:cxn>
                  <a:cxn ang="0">
                    <a:pos x="399" y="208"/>
                  </a:cxn>
                  <a:cxn ang="0">
                    <a:pos x="396" y="167"/>
                  </a:cxn>
                  <a:cxn ang="0">
                    <a:pos x="385" y="126"/>
                  </a:cxn>
                  <a:cxn ang="0">
                    <a:pos x="366" y="90"/>
                  </a:cxn>
                  <a:cxn ang="0">
                    <a:pos x="341" y="60"/>
                  </a:cxn>
                  <a:cxn ang="0">
                    <a:pos x="314" y="35"/>
                  </a:cxn>
                  <a:cxn ang="0">
                    <a:pos x="281" y="16"/>
                  </a:cxn>
                  <a:cxn ang="0">
                    <a:pos x="242" y="5"/>
                  </a:cxn>
                  <a:cxn ang="0">
                    <a:pos x="201" y="0"/>
                  </a:cxn>
                </a:cxnLst>
                <a:rect l="0" t="0" r="0" b="0"/>
                <a:pathLst>
                  <a:path w="399" h="417">
                    <a:moveTo>
                      <a:pt x="201" y="0"/>
                    </a:moveTo>
                    <a:lnTo>
                      <a:pt x="160" y="5"/>
                    </a:lnTo>
                    <a:lnTo>
                      <a:pt x="124" y="16"/>
                    </a:lnTo>
                    <a:lnTo>
                      <a:pt x="88" y="35"/>
                    </a:lnTo>
                    <a:lnTo>
                      <a:pt x="61" y="60"/>
                    </a:lnTo>
                    <a:lnTo>
                      <a:pt x="36" y="90"/>
                    </a:lnTo>
                    <a:lnTo>
                      <a:pt x="17" y="126"/>
                    </a:lnTo>
                    <a:lnTo>
                      <a:pt x="3" y="167"/>
                    </a:lnTo>
                    <a:lnTo>
                      <a:pt x="0" y="208"/>
                    </a:lnTo>
                    <a:lnTo>
                      <a:pt x="3" y="250"/>
                    </a:lnTo>
                    <a:lnTo>
                      <a:pt x="17" y="291"/>
                    </a:lnTo>
                    <a:lnTo>
                      <a:pt x="36" y="327"/>
                    </a:lnTo>
                    <a:lnTo>
                      <a:pt x="61" y="357"/>
                    </a:lnTo>
                    <a:lnTo>
                      <a:pt x="88" y="382"/>
                    </a:lnTo>
                    <a:lnTo>
                      <a:pt x="124" y="401"/>
                    </a:lnTo>
                    <a:lnTo>
                      <a:pt x="160" y="412"/>
                    </a:lnTo>
                    <a:lnTo>
                      <a:pt x="201" y="417"/>
                    </a:lnTo>
                    <a:lnTo>
                      <a:pt x="242" y="412"/>
                    </a:lnTo>
                    <a:lnTo>
                      <a:pt x="281" y="401"/>
                    </a:lnTo>
                    <a:lnTo>
                      <a:pt x="314" y="382"/>
                    </a:lnTo>
                    <a:lnTo>
                      <a:pt x="341" y="357"/>
                    </a:lnTo>
                    <a:lnTo>
                      <a:pt x="366" y="327"/>
                    </a:lnTo>
                    <a:lnTo>
                      <a:pt x="385" y="291"/>
                    </a:lnTo>
                    <a:lnTo>
                      <a:pt x="396" y="250"/>
                    </a:lnTo>
                    <a:lnTo>
                      <a:pt x="399" y="208"/>
                    </a:lnTo>
                    <a:lnTo>
                      <a:pt x="396" y="167"/>
                    </a:lnTo>
                    <a:lnTo>
                      <a:pt x="385" y="126"/>
                    </a:lnTo>
                    <a:lnTo>
                      <a:pt x="366" y="90"/>
                    </a:lnTo>
                    <a:lnTo>
                      <a:pt x="341" y="60"/>
                    </a:lnTo>
                    <a:lnTo>
                      <a:pt x="314" y="35"/>
                    </a:lnTo>
                    <a:lnTo>
                      <a:pt x="281" y="16"/>
                    </a:lnTo>
                    <a:lnTo>
                      <a:pt x="242" y="5"/>
                    </a:lnTo>
                    <a:lnTo>
                      <a:pt x="201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11" name="Freeform 202"/>
              <p:cNvSpPr/>
              <p:nvPr/>
            </p:nvSpPr>
            <p:spPr>
              <a:xfrm>
                <a:off x="2306" y="2905"/>
                <a:ext cx="371" cy="396"/>
              </a:xfrm>
              <a:custGeom>
                <a:avLst/>
                <a:gdLst/>
                <a:ahLst/>
                <a:cxnLst>
                  <a:cxn ang="0">
                    <a:pos x="190" y="0"/>
                  </a:cxn>
                  <a:cxn ang="0">
                    <a:pos x="151" y="3"/>
                  </a:cxn>
                  <a:cxn ang="0">
                    <a:pos x="115" y="17"/>
                  </a:cxn>
                  <a:cxn ang="0">
                    <a:pos x="82" y="33"/>
                  </a:cxn>
                  <a:cxn ang="0">
                    <a:pos x="55" y="58"/>
                  </a:cxn>
                  <a:cxn ang="0">
                    <a:pos x="33" y="88"/>
                  </a:cxn>
                  <a:cxn ang="0">
                    <a:pos x="14" y="121"/>
                  </a:cxn>
                  <a:cxn ang="0">
                    <a:pos x="3" y="160"/>
                  </a:cxn>
                  <a:cxn ang="0">
                    <a:pos x="0" y="198"/>
                  </a:cxn>
                  <a:cxn ang="0">
                    <a:pos x="3" y="239"/>
                  </a:cxn>
                  <a:cxn ang="0">
                    <a:pos x="14" y="275"/>
                  </a:cxn>
                  <a:cxn ang="0">
                    <a:pos x="33" y="308"/>
                  </a:cxn>
                  <a:cxn ang="0">
                    <a:pos x="55" y="338"/>
                  </a:cxn>
                  <a:cxn ang="0">
                    <a:pos x="82" y="363"/>
                  </a:cxn>
                  <a:cxn ang="0">
                    <a:pos x="115" y="380"/>
                  </a:cxn>
                  <a:cxn ang="0">
                    <a:pos x="151" y="393"/>
                  </a:cxn>
                  <a:cxn ang="0">
                    <a:pos x="190" y="396"/>
                  </a:cxn>
                  <a:cxn ang="0">
                    <a:pos x="226" y="393"/>
                  </a:cxn>
                  <a:cxn ang="0">
                    <a:pos x="259" y="380"/>
                  </a:cxn>
                  <a:cxn ang="0">
                    <a:pos x="289" y="363"/>
                  </a:cxn>
                  <a:cxn ang="0">
                    <a:pos x="316" y="338"/>
                  </a:cxn>
                  <a:cxn ang="0">
                    <a:pos x="338" y="308"/>
                  </a:cxn>
                  <a:cxn ang="0">
                    <a:pos x="358" y="275"/>
                  </a:cxn>
                  <a:cxn ang="0">
                    <a:pos x="369" y="239"/>
                  </a:cxn>
                  <a:cxn ang="0">
                    <a:pos x="371" y="198"/>
                  </a:cxn>
                  <a:cxn ang="0">
                    <a:pos x="369" y="160"/>
                  </a:cxn>
                  <a:cxn ang="0">
                    <a:pos x="358" y="121"/>
                  </a:cxn>
                  <a:cxn ang="0">
                    <a:pos x="338" y="88"/>
                  </a:cxn>
                  <a:cxn ang="0">
                    <a:pos x="316" y="58"/>
                  </a:cxn>
                  <a:cxn ang="0">
                    <a:pos x="289" y="33"/>
                  </a:cxn>
                  <a:cxn ang="0">
                    <a:pos x="259" y="17"/>
                  </a:cxn>
                  <a:cxn ang="0">
                    <a:pos x="226" y="3"/>
                  </a:cxn>
                  <a:cxn ang="0">
                    <a:pos x="190" y="0"/>
                  </a:cxn>
                </a:cxnLst>
                <a:rect l="0" t="0" r="0" b="0"/>
                <a:pathLst>
                  <a:path w="371" h="396">
                    <a:moveTo>
                      <a:pt x="190" y="0"/>
                    </a:moveTo>
                    <a:lnTo>
                      <a:pt x="151" y="3"/>
                    </a:lnTo>
                    <a:lnTo>
                      <a:pt x="115" y="17"/>
                    </a:lnTo>
                    <a:lnTo>
                      <a:pt x="82" y="33"/>
                    </a:lnTo>
                    <a:lnTo>
                      <a:pt x="55" y="58"/>
                    </a:lnTo>
                    <a:lnTo>
                      <a:pt x="33" y="88"/>
                    </a:lnTo>
                    <a:lnTo>
                      <a:pt x="14" y="121"/>
                    </a:lnTo>
                    <a:lnTo>
                      <a:pt x="3" y="160"/>
                    </a:lnTo>
                    <a:lnTo>
                      <a:pt x="0" y="198"/>
                    </a:lnTo>
                    <a:lnTo>
                      <a:pt x="3" y="239"/>
                    </a:lnTo>
                    <a:lnTo>
                      <a:pt x="14" y="275"/>
                    </a:lnTo>
                    <a:lnTo>
                      <a:pt x="33" y="308"/>
                    </a:lnTo>
                    <a:lnTo>
                      <a:pt x="55" y="338"/>
                    </a:lnTo>
                    <a:lnTo>
                      <a:pt x="82" y="363"/>
                    </a:lnTo>
                    <a:lnTo>
                      <a:pt x="115" y="380"/>
                    </a:lnTo>
                    <a:lnTo>
                      <a:pt x="151" y="393"/>
                    </a:lnTo>
                    <a:lnTo>
                      <a:pt x="190" y="396"/>
                    </a:lnTo>
                    <a:lnTo>
                      <a:pt x="226" y="393"/>
                    </a:lnTo>
                    <a:lnTo>
                      <a:pt x="259" y="380"/>
                    </a:lnTo>
                    <a:lnTo>
                      <a:pt x="289" y="363"/>
                    </a:lnTo>
                    <a:lnTo>
                      <a:pt x="316" y="338"/>
                    </a:lnTo>
                    <a:lnTo>
                      <a:pt x="338" y="308"/>
                    </a:lnTo>
                    <a:lnTo>
                      <a:pt x="358" y="275"/>
                    </a:lnTo>
                    <a:lnTo>
                      <a:pt x="369" y="239"/>
                    </a:lnTo>
                    <a:lnTo>
                      <a:pt x="371" y="198"/>
                    </a:lnTo>
                    <a:lnTo>
                      <a:pt x="369" y="160"/>
                    </a:lnTo>
                    <a:lnTo>
                      <a:pt x="358" y="121"/>
                    </a:lnTo>
                    <a:lnTo>
                      <a:pt x="338" y="88"/>
                    </a:lnTo>
                    <a:lnTo>
                      <a:pt x="316" y="58"/>
                    </a:lnTo>
                    <a:lnTo>
                      <a:pt x="289" y="33"/>
                    </a:lnTo>
                    <a:lnTo>
                      <a:pt x="259" y="17"/>
                    </a:lnTo>
                    <a:lnTo>
                      <a:pt x="226" y="3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12" name="Freeform 203"/>
              <p:cNvSpPr/>
              <p:nvPr/>
            </p:nvSpPr>
            <p:spPr>
              <a:xfrm>
                <a:off x="5251" y="2927"/>
                <a:ext cx="377" cy="396"/>
              </a:xfrm>
              <a:custGeom>
                <a:avLst/>
                <a:gdLst/>
                <a:ahLst/>
                <a:cxnLst>
                  <a:cxn ang="0">
                    <a:pos x="190" y="0"/>
                  </a:cxn>
                  <a:cxn ang="0">
                    <a:pos x="151" y="3"/>
                  </a:cxn>
                  <a:cxn ang="0">
                    <a:pos x="115" y="17"/>
                  </a:cxn>
                  <a:cxn ang="0">
                    <a:pos x="82" y="33"/>
                  </a:cxn>
                  <a:cxn ang="0">
                    <a:pos x="55" y="58"/>
                  </a:cxn>
                  <a:cxn ang="0">
                    <a:pos x="33" y="88"/>
                  </a:cxn>
                  <a:cxn ang="0">
                    <a:pos x="14" y="121"/>
                  </a:cxn>
                  <a:cxn ang="0">
                    <a:pos x="3" y="157"/>
                  </a:cxn>
                  <a:cxn ang="0">
                    <a:pos x="0" y="198"/>
                  </a:cxn>
                  <a:cxn ang="0">
                    <a:pos x="3" y="239"/>
                  </a:cxn>
                  <a:cxn ang="0">
                    <a:pos x="14" y="275"/>
                  </a:cxn>
                  <a:cxn ang="0">
                    <a:pos x="33" y="308"/>
                  </a:cxn>
                  <a:cxn ang="0">
                    <a:pos x="55" y="338"/>
                  </a:cxn>
                  <a:cxn ang="0">
                    <a:pos x="82" y="363"/>
                  </a:cxn>
                  <a:cxn ang="0">
                    <a:pos x="115" y="380"/>
                  </a:cxn>
                  <a:cxn ang="0">
                    <a:pos x="151" y="393"/>
                  </a:cxn>
                  <a:cxn ang="0">
                    <a:pos x="190" y="396"/>
                  </a:cxn>
                  <a:cxn ang="0">
                    <a:pos x="228" y="393"/>
                  </a:cxn>
                  <a:cxn ang="0">
                    <a:pos x="261" y="380"/>
                  </a:cxn>
                  <a:cxn ang="0">
                    <a:pos x="294" y="363"/>
                  </a:cxn>
                  <a:cxn ang="0">
                    <a:pos x="322" y="338"/>
                  </a:cxn>
                  <a:cxn ang="0">
                    <a:pos x="344" y="308"/>
                  </a:cxn>
                  <a:cxn ang="0">
                    <a:pos x="363" y="275"/>
                  </a:cxn>
                  <a:cxn ang="0">
                    <a:pos x="374" y="239"/>
                  </a:cxn>
                  <a:cxn ang="0">
                    <a:pos x="377" y="198"/>
                  </a:cxn>
                  <a:cxn ang="0">
                    <a:pos x="374" y="157"/>
                  </a:cxn>
                  <a:cxn ang="0">
                    <a:pos x="363" y="121"/>
                  </a:cxn>
                  <a:cxn ang="0">
                    <a:pos x="344" y="88"/>
                  </a:cxn>
                  <a:cxn ang="0">
                    <a:pos x="322" y="58"/>
                  </a:cxn>
                  <a:cxn ang="0">
                    <a:pos x="294" y="33"/>
                  </a:cxn>
                  <a:cxn ang="0">
                    <a:pos x="261" y="17"/>
                  </a:cxn>
                  <a:cxn ang="0">
                    <a:pos x="228" y="3"/>
                  </a:cxn>
                  <a:cxn ang="0">
                    <a:pos x="190" y="0"/>
                  </a:cxn>
                </a:cxnLst>
                <a:rect l="0" t="0" r="0" b="0"/>
                <a:pathLst>
                  <a:path w="377" h="396">
                    <a:moveTo>
                      <a:pt x="190" y="0"/>
                    </a:moveTo>
                    <a:lnTo>
                      <a:pt x="151" y="3"/>
                    </a:lnTo>
                    <a:lnTo>
                      <a:pt x="115" y="17"/>
                    </a:lnTo>
                    <a:lnTo>
                      <a:pt x="82" y="33"/>
                    </a:lnTo>
                    <a:lnTo>
                      <a:pt x="55" y="58"/>
                    </a:lnTo>
                    <a:lnTo>
                      <a:pt x="33" y="88"/>
                    </a:lnTo>
                    <a:lnTo>
                      <a:pt x="14" y="121"/>
                    </a:lnTo>
                    <a:lnTo>
                      <a:pt x="3" y="157"/>
                    </a:lnTo>
                    <a:lnTo>
                      <a:pt x="0" y="198"/>
                    </a:lnTo>
                    <a:lnTo>
                      <a:pt x="3" y="239"/>
                    </a:lnTo>
                    <a:lnTo>
                      <a:pt x="14" y="275"/>
                    </a:lnTo>
                    <a:lnTo>
                      <a:pt x="33" y="308"/>
                    </a:lnTo>
                    <a:lnTo>
                      <a:pt x="55" y="338"/>
                    </a:lnTo>
                    <a:lnTo>
                      <a:pt x="82" y="363"/>
                    </a:lnTo>
                    <a:lnTo>
                      <a:pt x="115" y="380"/>
                    </a:lnTo>
                    <a:lnTo>
                      <a:pt x="151" y="393"/>
                    </a:lnTo>
                    <a:lnTo>
                      <a:pt x="190" y="396"/>
                    </a:lnTo>
                    <a:lnTo>
                      <a:pt x="228" y="393"/>
                    </a:lnTo>
                    <a:lnTo>
                      <a:pt x="261" y="380"/>
                    </a:lnTo>
                    <a:lnTo>
                      <a:pt x="294" y="363"/>
                    </a:lnTo>
                    <a:lnTo>
                      <a:pt x="322" y="338"/>
                    </a:lnTo>
                    <a:lnTo>
                      <a:pt x="344" y="308"/>
                    </a:lnTo>
                    <a:lnTo>
                      <a:pt x="363" y="275"/>
                    </a:lnTo>
                    <a:lnTo>
                      <a:pt x="374" y="239"/>
                    </a:lnTo>
                    <a:lnTo>
                      <a:pt x="377" y="198"/>
                    </a:lnTo>
                    <a:lnTo>
                      <a:pt x="374" y="157"/>
                    </a:lnTo>
                    <a:lnTo>
                      <a:pt x="363" y="121"/>
                    </a:lnTo>
                    <a:lnTo>
                      <a:pt x="344" y="88"/>
                    </a:lnTo>
                    <a:lnTo>
                      <a:pt x="322" y="58"/>
                    </a:lnTo>
                    <a:lnTo>
                      <a:pt x="294" y="33"/>
                    </a:lnTo>
                    <a:lnTo>
                      <a:pt x="261" y="17"/>
                    </a:lnTo>
                    <a:lnTo>
                      <a:pt x="228" y="3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13" name="Freeform 204"/>
              <p:cNvSpPr/>
              <p:nvPr/>
            </p:nvSpPr>
            <p:spPr>
              <a:xfrm>
                <a:off x="2677" y="2916"/>
                <a:ext cx="377" cy="396"/>
              </a:xfrm>
              <a:custGeom>
                <a:avLst/>
                <a:gdLst/>
                <a:ahLst/>
                <a:cxnLst>
                  <a:cxn ang="0">
                    <a:pos x="188" y="0"/>
                  </a:cxn>
                  <a:cxn ang="0">
                    <a:pos x="149" y="3"/>
                  </a:cxn>
                  <a:cxn ang="0">
                    <a:pos x="116" y="17"/>
                  </a:cxn>
                  <a:cxn ang="0">
                    <a:pos x="83" y="33"/>
                  </a:cxn>
                  <a:cxn ang="0">
                    <a:pos x="55" y="58"/>
                  </a:cxn>
                  <a:cxn ang="0">
                    <a:pos x="33" y="88"/>
                  </a:cxn>
                  <a:cxn ang="0">
                    <a:pos x="14" y="121"/>
                  </a:cxn>
                  <a:cxn ang="0">
                    <a:pos x="3" y="157"/>
                  </a:cxn>
                  <a:cxn ang="0">
                    <a:pos x="0" y="198"/>
                  </a:cxn>
                  <a:cxn ang="0">
                    <a:pos x="3" y="237"/>
                  </a:cxn>
                  <a:cxn ang="0">
                    <a:pos x="14" y="275"/>
                  </a:cxn>
                  <a:cxn ang="0">
                    <a:pos x="33" y="308"/>
                  </a:cxn>
                  <a:cxn ang="0">
                    <a:pos x="55" y="338"/>
                  </a:cxn>
                  <a:cxn ang="0">
                    <a:pos x="83" y="363"/>
                  </a:cxn>
                  <a:cxn ang="0">
                    <a:pos x="116" y="380"/>
                  </a:cxn>
                  <a:cxn ang="0">
                    <a:pos x="149" y="393"/>
                  </a:cxn>
                  <a:cxn ang="0">
                    <a:pos x="188" y="396"/>
                  </a:cxn>
                  <a:cxn ang="0">
                    <a:pos x="226" y="393"/>
                  </a:cxn>
                  <a:cxn ang="0">
                    <a:pos x="262" y="380"/>
                  </a:cxn>
                  <a:cxn ang="0">
                    <a:pos x="295" y="363"/>
                  </a:cxn>
                  <a:cxn ang="0">
                    <a:pos x="322" y="338"/>
                  </a:cxn>
                  <a:cxn ang="0">
                    <a:pos x="344" y="308"/>
                  </a:cxn>
                  <a:cxn ang="0">
                    <a:pos x="364" y="275"/>
                  </a:cxn>
                  <a:cxn ang="0">
                    <a:pos x="375" y="237"/>
                  </a:cxn>
                  <a:cxn ang="0">
                    <a:pos x="377" y="198"/>
                  </a:cxn>
                  <a:cxn ang="0">
                    <a:pos x="375" y="157"/>
                  </a:cxn>
                  <a:cxn ang="0">
                    <a:pos x="364" y="121"/>
                  </a:cxn>
                  <a:cxn ang="0">
                    <a:pos x="344" y="88"/>
                  </a:cxn>
                  <a:cxn ang="0">
                    <a:pos x="322" y="58"/>
                  </a:cxn>
                  <a:cxn ang="0">
                    <a:pos x="295" y="33"/>
                  </a:cxn>
                  <a:cxn ang="0">
                    <a:pos x="262" y="17"/>
                  </a:cxn>
                  <a:cxn ang="0">
                    <a:pos x="226" y="3"/>
                  </a:cxn>
                  <a:cxn ang="0">
                    <a:pos x="188" y="0"/>
                  </a:cxn>
                </a:cxnLst>
                <a:rect l="0" t="0" r="0" b="0"/>
                <a:pathLst>
                  <a:path w="377" h="396">
                    <a:moveTo>
                      <a:pt x="188" y="0"/>
                    </a:moveTo>
                    <a:lnTo>
                      <a:pt x="149" y="3"/>
                    </a:lnTo>
                    <a:lnTo>
                      <a:pt x="116" y="17"/>
                    </a:lnTo>
                    <a:lnTo>
                      <a:pt x="83" y="33"/>
                    </a:lnTo>
                    <a:lnTo>
                      <a:pt x="55" y="58"/>
                    </a:lnTo>
                    <a:lnTo>
                      <a:pt x="33" y="88"/>
                    </a:lnTo>
                    <a:lnTo>
                      <a:pt x="14" y="121"/>
                    </a:lnTo>
                    <a:lnTo>
                      <a:pt x="3" y="157"/>
                    </a:lnTo>
                    <a:lnTo>
                      <a:pt x="0" y="198"/>
                    </a:lnTo>
                    <a:lnTo>
                      <a:pt x="3" y="237"/>
                    </a:lnTo>
                    <a:lnTo>
                      <a:pt x="14" y="275"/>
                    </a:lnTo>
                    <a:lnTo>
                      <a:pt x="33" y="308"/>
                    </a:lnTo>
                    <a:lnTo>
                      <a:pt x="55" y="338"/>
                    </a:lnTo>
                    <a:lnTo>
                      <a:pt x="83" y="363"/>
                    </a:lnTo>
                    <a:lnTo>
                      <a:pt x="116" y="380"/>
                    </a:lnTo>
                    <a:lnTo>
                      <a:pt x="149" y="393"/>
                    </a:lnTo>
                    <a:lnTo>
                      <a:pt x="188" y="396"/>
                    </a:lnTo>
                    <a:lnTo>
                      <a:pt x="226" y="393"/>
                    </a:lnTo>
                    <a:lnTo>
                      <a:pt x="262" y="380"/>
                    </a:lnTo>
                    <a:lnTo>
                      <a:pt x="295" y="363"/>
                    </a:lnTo>
                    <a:lnTo>
                      <a:pt x="322" y="338"/>
                    </a:lnTo>
                    <a:lnTo>
                      <a:pt x="344" y="308"/>
                    </a:lnTo>
                    <a:lnTo>
                      <a:pt x="364" y="275"/>
                    </a:lnTo>
                    <a:lnTo>
                      <a:pt x="375" y="237"/>
                    </a:lnTo>
                    <a:lnTo>
                      <a:pt x="377" y="198"/>
                    </a:lnTo>
                    <a:lnTo>
                      <a:pt x="375" y="157"/>
                    </a:lnTo>
                    <a:lnTo>
                      <a:pt x="364" y="121"/>
                    </a:lnTo>
                    <a:lnTo>
                      <a:pt x="344" y="88"/>
                    </a:lnTo>
                    <a:lnTo>
                      <a:pt x="322" y="58"/>
                    </a:lnTo>
                    <a:lnTo>
                      <a:pt x="295" y="33"/>
                    </a:lnTo>
                    <a:lnTo>
                      <a:pt x="262" y="17"/>
                    </a:lnTo>
                    <a:lnTo>
                      <a:pt x="226" y="3"/>
                    </a:lnTo>
                    <a:lnTo>
                      <a:pt x="188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14" name="Freeform 205"/>
              <p:cNvSpPr/>
              <p:nvPr/>
            </p:nvSpPr>
            <p:spPr>
              <a:xfrm>
                <a:off x="5669" y="2914"/>
                <a:ext cx="377" cy="398"/>
              </a:xfrm>
              <a:custGeom>
                <a:avLst/>
                <a:gdLst/>
                <a:ahLst/>
                <a:cxnLst>
                  <a:cxn ang="0">
                    <a:pos x="190" y="0"/>
                  </a:cxn>
                  <a:cxn ang="0">
                    <a:pos x="151" y="2"/>
                  </a:cxn>
                  <a:cxn ang="0">
                    <a:pos x="116" y="16"/>
                  </a:cxn>
                  <a:cxn ang="0">
                    <a:pos x="83" y="35"/>
                  </a:cxn>
                  <a:cxn ang="0">
                    <a:pos x="55" y="57"/>
                  </a:cxn>
                  <a:cxn ang="0">
                    <a:pos x="33" y="88"/>
                  </a:cxn>
                  <a:cxn ang="0">
                    <a:pos x="14" y="123"/>
                  </a:cxn>
                  <a:cxn ang="0">
                    <a:pos x="3" y="159"/>
                  </a:cxn>
                  <a:cxn ang="0">
                    <a:pos x="0" y="200"/>
                  </a:cxn>
                  <a:cxn ang="0">
                    <a:pos x="3" y="239"/>
                  </a:cxn>
                  <a:cxn ang="0">
                    <a:pos x="14" y="277"/>
                  </a:cxn>
                  <a:cxn ang="0">
                    <a:pos x="33" y="310"/>
                  </a:cxn>
                  <a:cxn ang="0">
                    <a:pos x="55" y="340"/>
                  </a:cxn>
                  <a:cxn ang="0">
                    <a:pos x="83" y="365"/>
                  </a:cxn>
                  <a:cxn ang="0">
                    <a:pos x="116" y="382"/>
                  </a:cxn>
                  <a:cxn ang="0">
                    <a:pos x="151" y="395"/>
                  </a:cxn>
                  <a:cxn ang="0">
                    <a:pos x="190" y="398"/>
                  </a:cxn>
                  <a:cxn ang="0">
                    <a:pos x="229" y="395"/>
                  </a:cxn>
                  <a:cxn ang="0">
                    <a:pos x="262" y="382"/>
                  </a:cxn>
                  <a:cxn ang="0">
                    <a:pos x="295" y="365"/>
                  </a:cxn>
                  <a:cxn ang="0">
                    <a:pos x="322" y="340"/>
                  </a:cxn>
                  <a:cxn ang="0">
                    <a:pos x="344" y="310"/>
                  </a:cxn>
                  <a:cxn ang="0">
                    <a:pos x="363" y="277"/>
                  </a:cxn>
                  <a:cxn ang="0">
                    <a:pos x="374" y="239"/>
                  </a:cxn>
                  <a:cxn ang="0">
                    <a:pos x="377" y="200"/>
                  </a:cxn>
                  <a:cxn ang="0">
                    <a:pos x="374" y="159"/>
                  </a:cxn>
                  <a:cxn ang="0">
                    <a:pos x="363" y="123"/>
                  </a:cxn>
                  <a:cxn ang="0">
                    <a:pos x="344" y="88"/>
                  </a:cxn>
                  <a:cxn ang="0">
                    <a:pos x="322" y="57"/>
                  </a:cxn>
                  <a:cxn ang="0">
                    <a:pos x="295" y="35"/>
                  </a:cxn>
                  <a:cxn ang="0">
                    <a:pos x="262" y="16"/>
                  </a:cxn>
                  <a:cxn ang="0">
                    <a:pos x="229" y="2"/>
                  </a:cxn>
                  <a:cxn ang="0">
                    <a:pos x="190" y="0"/>
                  </a:cxn>
                </a:cxnLst>
                <a:rect l="0" t="0" r="0" b="0"/>
                <a:pathLst>
                  <a:path w="377" h="398">
                    <a:moveTo>
                      <a:pt x="190" y="0"/>
                    </a:moveTo>
                    <a:lnTo>
                      <a:pt x="151" y="2"/>
                    </a:lnTo>
                    <a:lnTo>
                      <a:pt x="116" y="16"/>
                    </a:lnTo>
                    <a:lnTo>
                      <a:pt x="83" y="35"/>
                    </a:lnTo>
                    <a:lnTo>
                      <a:pt x="55" y="57"/>
                    </a:lnTo>
                    <a:lnTo>
                      <a:pt x="33" y="88"/>
                    </a:lnTo>
                    <a:lnTo>
                      <a:pt x="14" y="123"/>
                    </a:lnTo>
                    <a:lnTo>
                      <a:pt x="3" y="159"/>
                    </a:lnTo>
                    <a:lnTo>
                      <a:pt x="0" y="200"/>
                    </a:lnTo>
                    <a:lnTo>
                      <a:pt x="3" y="239"/>
                    </a:lnTo>
                    <a:lnTo>
                      <a:pt x="14" y="277"/>
                    </a:lnTo>
                    <a:lnTo>
                      <a:pt x="33" y="310"/>
                    </a:lnTo>
                    <a:lnTo>
                      <a:pt x="55" y="340"/>
                    </a:lnTo>
                    <a:lnTo>
                      <a:pt x="83" y="365"/>
                    </a:lnTo>
                    <a:lnTo>
                      <a:pt x="116" y="382"/>
                    </a:lnTo>
                    <a:lnTo>
                      <a:pt x="151" y="395"/>
                    </a:lnTo>
                    <a:lnTo>
                      <a:pt x="190" y="398"/>
                    </a:lnTo>
                    <a:lnTo>
                      <a:pt x="229" y="395"/>
                    </a:lnTo>
                    <a:lnTo>
                      <a:pt x="262" y="382"/>
                    </a:lnTo>
                    <a:lnTo>
                      <a:pt x="295" y="365"/>
                    </a:lnTo>
                    <a:lnTo>
                      <a:pt x="322" y="340"/>
                    </a:lnTo>
                    <a:lnTo>
                      <a:pt x="344" y="310"/>
                    </a:lnTo>
                    <a:lnTo>
                      <a:pt x="363" y="277"/>
                    </a:lnTo>
                    <a:lnTo>
                      <a:pt x="374" y="239"/>
                    </a:lnTo>
                    <a:lnTo>
                      <a:pt x="377" y="200"/>
                    </a:lnTo>
                    <a:lnTo>
                      <a:pt x="374" y="159"/>
                    </a:lnTo>
                    <a:lnTo>
                      <a:pt x="363" y="123"/>
                    </a:lnTo>
                    <a:lnTo>
                      <a:pt x="344" y="88"/>
                    </a:lnTo>
                    <a:lnTo>
                      <a:pt x="322" y="57"/>
                    </a:lnTo>
                    <a:lnTo>
                      <a:pt x="295" y="35"/>
                    </a:lnTo>
                    <a:lnTo>
                      <a:pt x="262" y="16"/>
                    </a:lnTo>
                    <a:lnTo>
                      <a:pt x="229" y="2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15" name="Freeform 206"/>
              <p:cNvSpPr/>
              <p:nvPr/>
            </p:nvSpPr>
            <p:spPr>
              <a:xfrm>
                <a:off x="1010" y="2927"/>
                <a:ext cx="349" cy="369"/>
              </a:xfrm>
              <a:custGeom>
                <a:avLst/>
                <a:gdLst/>
                <a:ahLst/>
                <a:cxnLst>
                  <a:cxn ang="0">
                    <a:pos x="173" y="0"/>
                  </a:cxn>
                  <a:cxn ang="0">
                    <a:pos x="137" y="3"/>
                  </a:cxn>
                  <a:cxn ang="0">
                    <a:pos x="104" y="14"/>
                  </a:cxn>
                  <a:cxn ang="0">
                    <a:pos x="77" y="31"/>
                  </a:cxn>
                  <a:cxn ang="0">
                    <a:pos x="49" y="55"/>
                  </a:cxn>
                  <a:cxn ang="0">
                    <a:pos x="30" y="83"/>
                  </a:cxn>
                  <a:cxn ang="0">
                    <a:pos x="13" y="113"/>
                  </a:cxn>
                  <a:cxn ang="0">
                    <a:pos x="2" y="146"/>
                  </a:cxn>
                  <a:cxn ang="0">
                    <a:pos x="0" y="184"/>
                  </a:cxn>
                  <a:cxn ang="0">
                    <a:pos x="2" y="223"/>
                  </a:cxn>
                  <a:cxn ang="0">
                    <a:pos x="13" y="256"/>
                  </a:cxn>
                  <a:cxn ang="0">
                    <a:pos x="30" y="286"/>
                  </a:cxn>
                  <a:cxn ang="0">
                    <a:pos x="49" y="314"/>
                  </a:cxn>
                  <a:cxn ang="0">
                    <a:pos x="77" y="338"/>
                  </a:cxn>
                  <a:cxn ang="0">
                    <a:pos x="104" y="355"/>
                  </a:cxn>
                  <a:cxn ang="0">
                    <a:pos x="137" y="366"/>
                  </a:cxn>
                  <a:cxn ang="0">
                    <a:pos x="173" y="369"/>
                  </a:cxn>
                  <a:cxn ang="0">
                    <a:pos x="209" y="366"/>
                  </a:cxn>
                  <a:cxn ang="0">
                    <a:pos x="242" y="355"/>
                  </a:cxn>
                  <a:cxn ang="0">
                    <a:pos x="272" y="338"/>
                  </a:cxn>
                  <a:cxn ang="0">
                    <a:pos x="297" y="314"/>
                  </a:cxn>
                  <a:cxn ang="0">
                    <a:pos x="319" y="286"/>
                  </a:cxn>
                  <a:cxn ang="0">
                    <a:pos x="335" y="256"/>
                  </a:cxn>
                  <a:cxn ang="0">
                    <a:pos x="346" y="223"/>
                  </a:cxn>
                  <a:cxn ang="0">
                    <a:pos x="349" y="184"/>
                  </a:cxn>
                  <a:cxn ang="0">
                    <a:pos x="346" y="146"/>
                  </a:cxn>
                  <a:cxn ang="0">
                    <a:pos x="335" y="113"/>
                  </a:cxn>
                  <a:cxn ang="0">
                    <a:pos x="319" y="83"/>
                  </a:cxn>
                  <a:cxn ang="0">
                    <a:pos x="297" y="55"/>
                  </a:cxn>
                  <a:cxn ang="0">
                    <a:pos x="272" y="31"/>
                  </a:cxn>
                  <a:cxn ang="0">
                    <a:pos x="242" y="14"/>
                  </a:cxn>
                  <a:cxn ang="0">
                    <a:pos x="209" y="3"/>
                  </a:cxn>
                  <a:cxn ang="0">
                    <a:pos x="173" y="0"/>
                  </a:cxn>
                </a:cxnLst>
                <a:rect l="0" t="0" r="0" b="0"/>
                <a:pathLst>
                  <a:path w="349" h="369">
                    <a:moveTo>
                      <a:pt x="173" y="0"/>
                    </a:moveTo>
                    <a:lnTo>
                      <a:pt x="137" y="3"/>
                    </a:lnTo>
                    <a:lnTo>
                      <a:pt x="104" y="14"/>
                    </a:lnTo>
                    <a:lnTo>
                      <a:pt x="77" y="31"/>
                    </a:lnTo>
                    <a:lnTo>
                      <a:pt x="49" y="55"/>
                    </a:lnTo>
                    <a:lnTo>
                      <a:pt x="30" y="83"/>
                    </a:lnTo>
                    <a:lnTo>
                      <a:pt x="13" y="113"/>
                    </a:lnTo>
                    <a:lnTo>
                      <a:pt x="2" y="146"/>
                    </a:lnTo>
                    <a:lnTo>
                      <a:pt x="0" y="184"/>
                    </a:lnTo>
                    <a:lnTo>
                      <a:pt x="2" y="223"/>
                    </a:lnTo>
                    <a:lnTo>
                      <a:pt x="13" y="256"/>
                    </a:lnTo>
                    <a:lnTo>
                      <a:pt x="30" y="286"/>
                    </a:lnTo>
                    <a:lnTo>
                      <a:pt x="49" y="314"/>
                    </a:lnTo>
                    <a:lnTo>
                      <a:pt x="77" y="338"/>
                    </a:lnTo>
                    <a:lnTo>
                      <a:pt x="104" y="355"/>
                    </a:lnTo>
                    <a:lnTo>
                      <a:pt x="137" y="366"/>
                    </a:lnTo>
                    <a:lnTo>
                      <a:pt x="173" y="369"/>
                    </a:lnTo>
                    <a:lnTo>
                      <a:pt x="209" y="366"/>
                    </a:lnTo>
                    <a:lnTo>
                      <a:pt x="242" y="355"/>
                    </a:lnTo>
                    <a:lnTo>
                      <a:pt x="272" y="338"/>
                    </a:lnTo>
                    <a:lnTo>
                      <a:pt x="297" y="314"/>
                    </a:lnTo>
                    <a:lnTo>
                      <a:pt x="319" y="286"/>
                    </a:lnTo>
                    <a:lnTo>
                      <a:pt x="335" y="256"/>
                    </a:lnTo>
                    <a:lnTo>
                      <a:pt x="346" y="223"/>
                    </a:lnTo>
                    <a:lnTo>
                      <a:pt x="349" y="184"/>
                    </a:lnTo>
                    <a:lnTo>
                      <a:pt x="346" y="146"/>
                    </a:lnTo>
                    <a:lnTo>
                      <a:pt x="335" y="113"/>
                    </a:lnTo>
                    <a:lnTo>
                      <a:pt x="319" y="83"/>
                    </a:lnTo>
                    <a:lnTo>
                      <a:pt x="297" y="55"/>
                    </a:lnTo>
                    <a:lnTo>
                      <a:pt x="272" y="31"/>
                    </a:lnTo>
                    <a:lnTo>
                      <a:pt x="242" y="14"/>
                    </a:lnTo>
                    <a:lnTo>
                      <a:pt x="209" y="3"/>
                    </a:ln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33353A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16" name="Freeform 207"/>
              <p:cNvSpPr/>
              <p:nvPr/>
            </p:nvSpPr>
            <p:spPr>
              <a:xfrm>
                <a:off x="2328" y="2930"/>
                <a:ext cx="327" cy="349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35" y="3"/>
                  </a:cxn>
                  <a:cxn ang="0">
                    <a:pos x="102" y="14"/>
                  </a:cxn>
                  <a:cxn ang="0">
                    <a:pos x="74" y="30"/>
                  </a:cxn>
                  <a:cxn ang="0">
                    <a:pos x="49" y="50"/>
                  </a:cxn>
                  <a:cxn ang="0">
                    <a:pos x="27" y="77"/>
                  </a:cxn>
                  <a:cxn ang="0">
                    <a:pos x="14" y="105"/>
                  </a:cxn>
                  <a:cxn ang="0">
                    <a:pos x="3" y="138"/>
                  </a:cxn>
                  <a:cxn ang="0">
                    <a:pos x="0" y="173"/>
                  </a:cxn>
                  <a:cxn ang="0">
                    <a:pos x="3" y="209"/>
                  </a:cxn>
                  <a:cxn ang="0">
                    <a:pos x="14" y="242"/>
                  </a:cxn>
                  <a:cxn ang="0">
                    <a:pos x="27" y="272"/>
                  </a:cxn>
                  <a:cxn ang="0">
                    <a:pos x="49" y="297"/>
                  </a:cxn>
                  <a:cxn ang="0">
                    <a:pos x="74" y="319"/>
                  </a:cxn>
                  <a:cxn ang="0">
                    <a:pos x="102" y="335"/>
                  </a:cxn>
                  <a:cxn ang="0">
                    <a:pos x="135" y="346"/>
                  </a:cxn>
                  <a:cxn ang="0">
                    <a:pos x="168" y="349"/>
                  </a:cxn>
                  <a:cxn ang="0">
                    <a:pos x="198" y="346"/>
                  </a:cxn>
                  <a:cxn ang="0">
                    <a:pos x="228" y="335"/>
                  </a:cxn>
                  <a:cxn ang="0">
                    <a:pos x="256" y="319"/>
                  </a:cxn>
                  <a:cxn ang="0">
                    <a:pos x="281" y="297"/>
                  </a:cxn>
                  <a:cxn ang="0">
                    <a:pos x="300" y="272"/>
                  </a:cxn>
                  <a:cxn ang="0">
                    <a:pos x="314" y="242"/>
                  </a:cxn>
                  <a:cxn ang="0">
                    <a:pos x="325" y="209"/>
                  </a:cxn>
                  <a:cxn ang="0">
                    <a:pos x="327" y="173"/>
                  </a:cxn>
                  <a:cxn ang="0">
                    <a:pos x="325" y="138"/>
                  </a:cxn>
                  <a:cxn ang="0">
                    <a:pos x="314" y="105"/>
                  </a:cxn>
                  <a:cxn ang="0">
                    <a:pos x="300" y="77"/>
                  </a:cxn>
                  <a:cxn ang="0">
                    <a:pos x="281" y="50"/>
                  </a:cxn>
                  <a:cxn ang="0">
                    <a:pos x="256" y="30"/>
                  </a:cxn>
                  <a:cxn ang="0">
                    <a:pos x="228" y="14"/>
                  </a:cxn>
                  <a:cxn ang="0">
                    <a:pos x="198" y="3"/>
                  </a:cxn>
                  <a:cxn ang="0">
                    <a:pos x="168" y="0"/>
                  </a:cxn>
                </a:cxnLst>
                <a:rect l="0" t="0" r="0" b="0"/>
                <a:pathLst>
                  <a:path w="327" h="349">
                    <a:moveTo>
                      <a:pt x="168" y="0"/>
                    </a:moveTo>
                    <a:lnTo>
                      <a:pt x="135" y="3"/>
                    </a:lnTo>
                    <a:lnTo>
                      <a:pt x="102" y="14"/>
                    </a:lnTo>
                    <a:lnTo>
                      <a:pt x="74" y="30"/>
                    </a:lnTo>
                    <a:lnTo>
                      <a:pt x="49" y="50"/>
                    </a:lnTo>
                    <a:lnTo>
                      <a:pt x="27" y="77"/>
                    </a:lnTo>
                    <a:lnTo>
                      <a:pt x="14" y="105"/>
                    </a:lnTo>
                    <a:lnTo>
                      <a:pt x="3" y="138"/>
                    </a:lnTo>
                    <a:lnTo>
                      <a:pt x="0" y="173"/>
                    </a:lnTo>
                    <a:lnTo>
                      <a:pt x="3" y="209"/>
                    </a:lnTo>
                    <a:lnTo>
                      <a:pt x="14" y="242"/>
                    </a:lnTo>
                    <a:lnTo>
                      <a:pt x="27" y="272"/>
                    </a:lnTo>
                    <a:lnTo>
                      <a:pt x="49" y="297"/>
                    </a:lnTo>
                    <a:lnTo>
                      <a:pt x="74" y="319"/>
                    </a:lnTo>
                    <a:lnTo>
                      <a:pt x="102" y="335"/>
                    </a:lnTo>
                    <a:lnTo>
                      <a:pt x="135" y="346"/>
                    </a:lnTo>
                    <a:lnTo>
                      <a:pt x="168" y="349"/>
                    </a:lnTo>
                    <a:lnTo>
                      <a:pt x="198" y="346"/>
                    </a:lnTo>
                    <a:lnTo>
                      <a:pt x="228" y="335"/>
                    </a:lnTo>
                    <a:lnTo>
                      <a:pt x="256" y="319"/>
                    </a:lnTo>
                    <a:lnTo>
                      <a:pt x="281" y="297"/>
                    </a:lnTo>
                    <a:lnTo>
                      <a:pt x="300" y="272"/>
                    </a:lnTo>
                    <a:lnTo>
                      <a:pt x="314" y="242"/>
                    </a:lnTo>
                    <a:lnTo>
                      <a:pt x="325" y="209"/>
                    </a:lnTo>
                    <a:lnTo>
                      <a:pt x="327" y="173"/>
                    </a:lnTo>
                    <a:lnTo>
                      <a:pt x="325" y="138"/>
                    </a:lnTo>
                    <a:lnTo>
                      <a:pt x="314" y="105"/>
                    </a:lnTo>
                    <a:lnTo>
                      <a:pt x="300" y="77"/>
                    </a:lnTo>
                    <a:lnTo>
                      <a:pt x="281" y="50"/>
                    </a:lnTo>
                    <a:lnTo>
                      <a:pt x="256" y="30"/>
                    </a:lnTo>
                    <a:lnTo>
                      <a:pt x="228" y="14"/>
                    </a:lnTo>
                    <a:lnTo>
                      <a:pt x="198" y="3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33353A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17" name="Freeform 208"/>
              <p:cNvSpPr/>
              <p:nvPr/>
            </p:nvSpPr>
            <p:spPr>
              <a:xfrm>
                <a:off x="5273" y="2949"/>
                <a:ext cx="333" cy="349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35" y="3"/>
                  </a:cxn>
                  <a:cxn ang="0">
                    <a:pos x="102" y="14"/>
                  </a:cxn>
                  <a:cxn ang="0">
                    <a:pos x="74" y="31"/>
                  </a:cxn>
                  <a:cxn ang="0">
                    <a:pos x="49" y="53"/>
                  </a:cxn>
                  <a:cxn ang="0">
                    <a:pos x="27" y="77"/>
                  </a:cxn>
                  <a:cxn ang="0">
                    <a:pos x="14" y="108"/>
                  </a:cxn>
                  <a:cxn ang="0">
                    <a:pos x="3" y="141"/>
                  </a:cxn>
                  <a:cxn ang="0">
                    <a:pos x="0" y="176"/>
                  </a:cxn>
                  <a:cxn ang="0">
                    <a:pos x="3" y="212"/>
                  </a:cxn>
                  <a:cxn ang="0">
                    <a:pos x="14" y="245"/>
                  </a:cxn>
                  <a:cxn ang="0">
                    <a:pos x="27" y="272"/>
                  </a:cxn>
                  <a:cxn ang="0">
                    <a:pos x="49" y="300"/>
                  </a:cxn>
                  <a:cxn ang="0">
                    <a:pos x="74" y="319"/>
                  </a:cxn>
                  <a:cxn ang="0">
                    <a:pos x="102" y="336"/>
                  </a:cxn>
                  <a:cxn ang="0">
                    <a:pos x="135" y="347"/>
                  </a:cxn>
                  <a:cxn ang="0">
                    <a:pos x="168" y="349"/>
                  </a:cxn>
                  <a:cxn ang="0">
                    <a:pos x="201" y="347"/>
                  </a:cxn>
                  <a:cxn ang="0">
                    <a:pos x="231" y="336"/>
                  </a:cxn>
                  <a:cxn ang="0">
                    <a:pos x="258" y="319"/>
                  </a:cxn>
                  <a:cxn ang="0">
                    <a:pos x="283" y="300"/>
                  </a:cxn>
                  <a:cxn ang="0">
                    <a:pos x="305" y="272"/>
                  </a:cxn>
                  <a:cxn ang="0">
                    <a:pos x="319" y="245"/>
                  </a:cxn>
                  <a:cxn ang="0">
                    <a:pos x="330" y="212"/>
                  </a:cxn>
                  <a:cxn ang="0">
                    <a:pos x="333" y="176"/>
                  </a:cxn>
                  <a:cxn ang="0">
                    <a:pos x="330" y="141"/>
                  </a:cxn>
                  <a:cxn ang="0">
                    <a:pos x="319" y="108"/>
                  </a:cxn>
                  <a:cxn ang="0">
                    <a:pos x="305" y="77"/>
                  </a:cxn>
                  <a:cxn ang="0">
                    <a:pos x="283" y="53"/>
                  </a:cxn>
                  <a:cxn ang="0">
                    <a:pos x="258" y="31"/>
                  </a:cxn>
                  <a:cxn ang="0">
                    <a:pos x="231" y="14"/>
                  </a:cxn>
                  <a:cxn ang="0">
                    <a:pos x="201" y="3"/>
                  </a:cxn>
                  <a:cxn ang="0">
                    <a:pos x="168" y="0"/>
                  </a:cxn>
                </a:cxnLst>
                <a:rect l="0" t="0" r="0" b="0"/>
                <a:pathLst>
                  <a:path w="333" h="349">
                    <a:moveTo>
                      <a:pt x="168" y="0"/>
                    </a:moveTo>
                    <a:lnTo>
                      <a:pt x="135" y="3"/>
                    </a:lnTo>
                    <a:lnTo>
                      <a:pt x="102" y="14"/>
                    </a:lnTo>
                    <a:lnTo>
                      <a:pt x="74" y="31"/>
                    </a:lnTo>
                    <a:lnTo>
                      <a:pt x="49" y="53"/>
                    </a:lnTo>
                    <a:lnTo>
                      <a:pt x="27" y="77"/>
                    </a:lnTo>
                    <a:lnTo>
                      <a:pt x="14" y="108"/>
                    </a:lnTo>
                    <a:lnTo>
                      <a:pt x="3" y="141"/>
                    </a:lnTo>
                    <a:lnTo>
                      <a:pt x="0" y="176"/>
                    </a:lnTo>
                    <a:lnTo>
                      <a:pt x="3" y="212"/>
                    </a:lnTo>
                    <a:lnTo>
                      <a:pt x="14" y="245"/>
                    </a:lnTo>
                    <a:lnTo>
                      <a:pt x="27" y="272"/>
                    </a:lnTo>
                    <a:lnTo>
                      <a:pt x="49" y="300"/>
                    </a:lnTo>
                    <a:lnTo>
                      <a:pt x="74" y="319"/>
                    </a:lnTo>
                    <a:lnTo>
                      <a:pt x="102" y="336"/>
                    </a:lnTo>
                    <a:lnTo>
                      <a:pt x="135" y="347"/>
                    </a:lnTo>
                    <a:lnTo>
                      <a:pt x="168" y="349"/>
                    </a:lnTo>
                    <a:lnTo>
                      <a:pt x="201" y="347"/>
                    </a:lnTo>
                    <a:lnTo>
                      <a:pt x="231" y="336"/>
                    </a:lnTo>
                    <a:lnTo>
                      <a:pt x="258" y="319"/>
                    </a:lnTo>
                    <a:lnTo>
                      <a:pt x="283" y="300"/>
                    </a:lnTo>
                    <a:lnTo>
                      <a:pt x="305" y="272"/>
                    </a:lnTo>
                    <a:lnTo>
                      <a:pt x="319" y="245"/>
                    </a:lnTo>
                    <a:lnTo>
                      <a:pt x="330" y="212"/>
                    </a:lnTo>
                    <a:lnTo>
                      <a:pt x="333" y="176"/>
                    </a:lnTo>
                    <a:lnTo>
                      <a:pt x="330" y="141"/>
                    </a:lnTo>
                    <a:lnTo>
                      <a:pt x="319" y="108"/>
                    </a:lnTo>
                    <a:lnTo>
                      <a:pt x="305" y="77"/>
                    </a:lnTo>
                    <a:lnTo>
                      <a:pt x="283" y="53"/>
                    </a:lnTo>
                    <a:lnTo>
                      <a:pt x="258" y="31"/>
                    </a:lnTo>
                    <a:lnTo>
                      <a:pt x="231" y="14"/>
                    </a:lnTo>
                    <a:lnTo>
                      <a:pt x="201" y="3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33353A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18" name="Freeform 209"/>
              <p:cNvSpPr/>
              <p:nvPr/>
            </p:nvSpPr>
            <p:spPr>
              <a:xfrm>
                <a:off x="2699" y="2938"/>
                <a:ext cx="333" cy="349"/>
              </a:xfrm>
              <a:custGeom>
                <a:avLst/>
                <a:gdLst/>
                <a:ahLst/>
                <a:cxnLst>
                  <a:cxn ang="0">
                    <a:pos x="166" y="0"/>
                  </a:cxn>
                  <a:cxn ang="0">
                    <a:pos x="133" y="3"/>
                  </a:cxn>
                  <a:cxn ang="0">
                    <a:pos x="102" y="14"/>
                  </a:cxn>
                  <a:cxn ang="0">
                    <a:pos x="75" y="31"/>
                  </a:cxn>
                  <a:cxn ang="0">
                    <a:pos x="50" y="53"/>
                  </a:cxn>
                  <a:cxn ang="0">
                    <a:pos x="28" y="77"/>
                  </a:cxn>
                  <a:cxn ang="0">
                    <a:pos x="14" y="108"/>
                  </a:cxn>
                  <a:cxn ang="0">
                    <a:pos x="3" y="141"/>
                  </a:cxn>
                  <a:cxn ang="0">
                    <a:pos x="0" y="173"/>
                  </a:cxn>
                  <a:cxn ang="0">
                    <a:pos x="3" y="209"/>
                  </a:cxn>
                  <a:cxn ang="0">
                    <a:pos x="14" y="242"/>
                  </a:cxn>
                  <a:cxn ang="0">
                    <a:pos x="28" y="272"/>
                  </a:cxn>
                  <a:cxn ang="0">
                    <a:pos x="50" y="297"/>
                  </a:cxn>
                  <a:cxn ang="0">
                    <a:pos x="75" y="319"/>
                  </a:cxn>
                  <a:cxn ang="0">
                    <a:pos x="102" y="336"/>
                  </a:cxn>
                  <a:cxn ang="0">
                    <a:pos x="133" y="347"/>
                  </a:cxn>
                  <a:cxn ang="0">
                    <a:pos x="166" y="349"/>
                  </a:cxn>
                  <a:cxn ang="0">
                    <a:pos x="199" y="347"/>
                  </a:cxn>
                  <a:cxn ang="0">
                    <a:pos x="232" y="336"/>
                  </a:cxn>
                  <a:cxn ang="0">
                    <a:pos x="259" y="319"/>
                  </a:cxn>
                  <a:cxn ang="0">
                    <a:pos x="284" y="297"/>
                  </a:cxn>
                  <a:cxn ang="0">
                    <a:pos x="306" y="272"/>
                  </a:cxn>
                  <a:cxn ang="0">
                    <a:pos x="320" y="242"/>
                  </a:cxn>
                  <a:cxn ang="0">
                    <a:pos x="331" y="209"/>
                  </a:cxn>
                  <a:cxn ang="0">
                    <a:pos x="333" y="173"/>
                  </a:cxn>
                  <a:cxn ang="0">
                    <a:pos x="331" y="141"/>
                  </a:cxn>
                  <a:cxn ang="0">
                    <a:pos x="320" y="108"/>
                  </a:cxn>
                  <a:cxn ang="0">
                    <a:pos x="306" y="77"/>
                  </a:cxn>
                  <a:cxn ang="0">
                    <a:pos x="284" y="53"/>
                  </a:cxn>
                  <a:cxn ang="0">
                    <a:pos x="259" y="31"/>
                  </a:cxn>
                  <a:cxn ang="0">
                    <a:pos x="232" y="14"/>
                  </a:cxn>
                  <a:cxn ang="0">
                    <a:pos x="199" y="3"/>
                  </a:cxn>
                  <a:cxn ang="0">
                    <a:pos x="166" y="0"/>
                  </a:cxn>
                </a:cxnLst>
                <a:rect l="0" t="0" r="0" b="0"/>
                <a:pathLst>
                  <a:path w="333" h="349">
                    <a:moveTo>
                      <a:pt x="166" y="0"/>
                    </a:moveTo>
                    <a:lnTo>
                      <a:pt x="133" y="3"/>
                    </a:lnTo>
                    <a:lnTo>
                      <a:pt x="102" y="14"/>
                    </a:lnTo>
                    <a:lnTo>
                      <a:pt x="75" y="31"/>
                    </a:lnTo>
                    <a:lnTo>
                      <a:pt x="50" y="53"/>
                    </a:lnTo>
                    <a:lnTo>
                      <a:pt x="28" y="77"/>
                    </a:lnTo>
                    <a:lnTo>
                      <a:pt x="14" y="108"/>
                    </a:lnTo>
                    <a:lnTo>
                      <a:pt x="3" y="141"/>
                    </a:lnTo>
                    <a:lnTo>
                      <a:pt x="0" y="173"/>
                    </a:lnTo>
                    <a:lnTo>
                      <a:pt x="3" y="209"/>
                    </a:lnTo>
                    <a:lnTo>
                      <a:pt x="14" y="242"/>
                    </a:lnTo>
                    <a:lnTo>
                      <a:pt x="28" y="272"/>
                    </a:lnTo>
                    <a:lnTo>
                      <a:pt x="50" y="297"/>
                    </a:lnTo>
                    <a:lnTo>
                      <a:pt x="75" y="319"/>
                    </a:lnTo>
                    <a:lnTo>
                      <a:pt x="102" y="336"/>
                    </a:lnTo>
                    <a:lnTo>
                      <a:pt x="133" y="347"/>
                    </a:lnTo>
                    <a:lnTo>
                      <a:pt x="166" y="349"/>
                    </a:lnTo>
                    <a:lnTo>
                      <a:pt x="199" y="347"/>
                    </a:lnTo>
                    <a:lnTo>
                      <a:pt x="232" y="336"/>
                    </a:lnTo>
                    <a:lnTo>
                      <a:pt x="259" y="319"/>
                    </a:lnTo>
                    <a:lnTo>
                      <a:pt x="284" y="297"/>
                    </a:lnTo>
                    <a:lnTo>
                      <a:pt x="306" y="272"/>
                    </a:lnTo>
                    <a:lnTo>
                      <a:pt x="320" y="242"/>
                    </a:lnTo>
                    <a:lnTo>
                      <a:pt x="331" y="209"/>
                    </a:lnTo>
                    <a:lnTo>
                      <a:pt x="333" y="173"/>
                    </a:lnTo>
                    <a:lnTo>
                      <a:pt x="331" y="141"/>
                    </a:lnTo>
                    <a:lnTo>
                      <a:pt x="320" y="108"/>
                    </a:lnTo>
                    <a:lnTo>
                      <a:pt x="306" y="77"/>
                    </a:lnTo>
                    <a:lnTo>
                      <a:pt x="284" y="53"/>
                    </a:lnTo>
                    <a:lnTo>
                      <a:pt x="259" y="31"/>
                    </a:lnTo>
                    <a:lnTo>
                      <a:pt x="232" y="14"/>
                    </a:lnTo>
                    <a:lnTo>
                      <a:pt x="199" y="3"/>
                    </a:lnTo>
                    <a:lnTo>
                      <a:pt x="166" y="0"/>
                    </a:lnTo>
                    <a:close/>
                  </a:path>
                </a:pathLst>
              </a:custGeom>
              <a:solidFill>
                <a:srgbClr val="33353A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19" name="Freeform 210"/>
              <p:cNvSpPr/>
              <p:nvPr/>
            </p:nvSpPr>
            <p:spPr>
              <a:xfrm>
                <a:off x="5691" y="2938"/>
                <a:ext cx="333" cy="349"/>
              </a:xfrm>
              <a:custGeom>
                <a:avLst/>
                <a:gdLst/>
                <a:ahLst/>
                <a:cxnLst>
                  <a:cxn ang="0">
                    <a:pos x="165" y="0"/>
                  </a:cxn>
                  <a:cxn ang="0">
                    <a:pos x="132" y="3"/>
                  </a:cxn>
                  <a:cxn ang="0">
                    <a:pos x="102" y="14"/>
                  </a:cxn>
                  <a:cxn ang="0">
                    <a:pos x="74" y="31"/>
                  </a:cxn>
                  <a:cxn ang="0">
                    <a:pos x="50" y="53"/>
                  </a:cxn>
                  <a:cxn ang="0">
                    <a:pos x="28" y="77"/>
                  </a:cxn>
                  <a:cxn ang="0">
                    <a:pos x="14" y="108"/>
                  </a:cxn>
                  <a:cxn ang="0">
                    <a:pos x="3" y="141"/>
                  </a:cxn>
                  <a:cxn ang="0">
                    <a:pos x="0" y="173"/>
                  </a:cxn>
                  <a:cxn ang="0">
                    <a:pos x="3" y="209"/>
                  </a:cxn>
                  <a:cxn ang="0">
                    <a:pos x="14" y="242"/>
                  </a:cxn>
                  <a:cxn ang="0">
                    <a:pos x="28" y="272"/>
                  </a:cxn>
                  <a:cxn ang="0">
                    <a:pos x="50" y="297"/>
                  </a:cxn>
                  <a:cxn ang="0">
                    <a:pos x="74" y="319"/>
                  </a:cxn>
                  <a:cxn ang="0">
                    <a:pos x="102" y="336"/>
                  </a:cxn>
                  <a:cxn ang="0">
                    <a:pos x="132" y="347"/>
                  </a:cxn>
                  <a:cxn ang="0">
                    <a:pos x="165" y="349"/>
                  </a:cxn>
                  <a:cxn ang="0">
                    <a:pos x="198" y="347"/>
                  </a:cxn>
                  <a:cxn ang="0">
                    <a:pos x="231" y="336"/>
                  </a:cxn>
                  <a:cxn ang="0">
                    <a:pos x="259" y="319"/>
                  </a:cxn>
                  <a:cxn ang="0">
                    <a:pos x="284" y="297"/>
                  </a:cxn>
                  <a:cxn ang="0">
                    <a:pos x="306" y="272"/>
                  </a:cxn>
                  <a:cxn ang="0">
                    <a:pos x="319" y="242"/>
                  </a:cxn>
                  <a:cxn ang="0">
                    <a:pos x="330" y="209"/>
                  </a:cxn>
                  <a:cxn ang="0">
                    <a:pos x="333" y="173"/>
                  </a:cxn>
                  <a:cxn ang="0">
                    <a:pos x="330" y="141"/>
                  </a:cxn>
                  <a:cxn ang="0">
                    <a:pos x="319" y="108"/>
                  </a:cxn>
                  <a:cxn ang="0">
                    <a:pos x="306" y="77"/>
                  </a:cxn>
                  <a:cxn ang="0">
                    <a:pos x="284" y="53"/>
                  </a:cxn>
                  <a:cxn ang="0">
                    <a:pos x="259" y="31"/>
                  </a:cxn>
                  <a:cxn ang="0">
                    <a:pos x="231" y="14"/>
                  </a:cxn>
                  <a:cxn ang="0">
                    <a:pos x="198" y="3"/>
                  </a:cxn>
                  <a:cxn ang="0">
                    <a:pos x="165" y="0"/>
                  </a:cxn>
                </a:cxnLst>
                <a:rect l="0" t="0" r="0" b="0"/>
                <a:pathLst>
                  <a:path w="333" h="349">
                    <a:moveTo>
                      <a:pt x="165" y="0"/>
                    </a:moveTo>
                    <a:lnTo>
                      <a:pt x="132" y="3"/>
                    </a:lnTo>
                    <a:lnTo>
                      <a:pt x="102" y="14"/>
                    </a:lnTo>
                    <a:lnTo>
                      <a:pt x="74" y="31"/>
                    </a:lnTo>
                    <a:lnTo>
                      <a:pt x="50" y="53"/>
                    </a:lnTo>
                    <a:lnTo>
                      <a:pt x="28" y="77"/>
                    </a:lnTo>
                    <a:lnTo>
                      <a:pt x="14" y="108"/>
                    </a:lnTo>
                    <a:lnTo>
                      <a:pt x="3" y="141"/>
                    </a:lnTo>
                    <a:lnTo>
                      <a:pt x="0" y="173"/>
                    </a:lnTo>
                    <a:lnTo>
                      <a:pt x="3" y="209"/>
                    </a:lnTo>
                    <a:lnTo>
                      <a:pt x="14" y="242"/>
                    </a:lnTo>
                    <a:lnTo>
                      <a:pt x="28" y="272"/>
                    </a:lnTo>
                    <a:lnTo>
                      <a:pt x="50" y="297"/>
                    </a:lnTo>
                    <a:lnTo>
                      <a:pt x="74" y="319"/>
                    </a:lnTo>
                    <a:lnTo>
                      <a:pt x="102" y="336"/>
                    </a:lnTo>
                    <a:lnTo>
                      <a:pt x="132" y="347"/>
                    </a:lnTo>
                    <a:lnTo>
                      <a:pt x="165" y="349"/>
                    </a:lnTo>
                    <a:lnTo>
                      <a:pt x="198" y="347"/>
                    </a:lnTo>
                    <a:lnTo>
                      <a:pt x="231" y="336"/>
                    </a:lnTo>
                    <a:lnTo>
                      <a:pt x="259" y="319"/>
                    </a:lnTo>
                    <a:lnTo>
                      <a:pt x="284" y="297"/>
                    </a:lnTo>
                    <a:lnTo>
                      <a:pt x="306" y="272"/>
                    </a:lnTo>
                    <a:lnTo>
                      <a:pt x="319" y="242"/>
                    </a:lnTo>
                    <a:lnTo>
                      <a:pt x="330" y="209"/>
                    </a:lnTo>
                    <a:lnTo>
                      <a:pt x="333" y="173"/>
                    </a:lnTo>
                    <a:lnTo>
                      <a:pt x="330" y="141"/>
                    </a:lnTo>
                    <a:lnTo>
                      <a:pt x="319" y="108"/>
                    </a:lnTo>
                    <a:lnTo>
                      <a:pt x="306" y="77"/>
                    </a:lnTo>
                    <a:lnTo>
                      <a:pt x="284" y="53"/>
                    </a:lnTo>
                    <a:lnTo>
                      <a:pt x="259" y="31"/>
                    </a:lnTo>
                    <a:lnTo>
                      <a:pt x="231" y="14"/>
                    </a:lnTo>
                    <a:lnTo>
                      <a:pt x="198" y="3"/>
                    </a:lnTo>
                    <a:lnTo>
                      <a:pt x="165" y="0"/>
                    </a:lnTo>
                    <a:close/>
                  </a:path>
                </a:pathLst>
              </a:custGeom>
              <a:solidFill>
                <a:srgbClr val="33353A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20" name="Freeform 211"/>
              <p:cNvSpPr/>
              <p:nvPr/>
            </p:nvSpPr>
            <p:spPr>
              <a:xfrm>
                <a:off x="1054" y="2980"/>
                <a:ext cx="253" cy="266"/>
              </a:xfrm>
              <a:custGeom>
                <a:avLst/>
                <a:gdLst/>
                <a:ahLst/>
                <a:cxnLst>
                  <a:cxn ang="0">
                    <a:pos x="129" y="0"/>
                  </a:cxn>
                  <a:cxn ang="0">
                    <a:pos x="104" y="2"/>
                  </a:cxn>
                  <a:cxn ang="0">
                    <a:pos x="79" y="11"/>
                  </a:cxn>
                  <a:cxn ang="0">
                    <a:pos x="57" y="22"/>
                  </a:cxn>
                  <a:cxn ang="0">
                    <a:pos x="38" y="38"/>
                  </a:cxn>
                  <a:cxn ang="0">
                    <a:pos x="22" y="60"/>
                  </a:cxn>
                  <a:cxn ang="0">
                    <a:pos x="11" y="82"/>
                  </a:cxn>
                  <a:cxn ang="0">
                    <a:pos x="2" y="107"/>
                  </a:cxn>
                  <a:cxn ang="0">
                    <a:pos x="0" y="134"/>
                  </a:cxn>
                  <a:cxn ang="0">
                    <a:pos x="2" y="162"/>
                  </a:cxn>
                  <a:cxn ang="0">
                    <a:pos x="11" y="186"/>
                  </a:cxn>
                  <a:cxn ang="0">
                    <a:pos x="22" y="208"/>
                  </a:cxn>
                  <a:cxn ang="0">
                    <a:pos x="38" y="228"/>
                  </a:cxn>
                  <a:cxn ang="0">
                    <a:pos x="57" y="244"/>
                  </a:cxn>
                  <a:cxn ang="0">
                    <a:pos x="79" y="255"/>
                  </a:cxn>
                  <a:cxn ang="0">
                    <a:pos x="104" y="263"/>
                  </a:cxn>
                  <a:cxn ang="0">
                    <a:pos x="129" y="266"/>
                  </a:cxn>
                  <a:cxn ang="0">
                    <a:pos x="154" y="263"/>
                  </a:cxn>
                  <a:cxn ang="0">
                    <a:pos x="178" y="255"/>
                  </a:cxn>
                  <a:cxn ang="0">
                    <a:pos x="198" y="244"/>
                  </a:cxn>
                  <a:cxn ang="0">
                    <a:pos x="217" y="228"/>
                  </a:cxn>
                  <a:cxn ang="0">
                    <a:pos x="231" y="208"/>
                  </a:cxn>
                  <a:cxn ang="0">
                    <a:pos x="242" y="186"/>
                  </a:cxn>
                  <a:cxn ang="0">
                    <a:pos x="250" y="162"/>
                  </a:cxn>
                  <a:cxn ang="0">
                    <a:pos x="253" y="134"/>
                  </a:cxn>
                  <a:cxn ang="0">
                    <a:pos x="250" y="107"/>
                  </a:cxn>
                  <a:cxn ang="0">
                    <a:pos x="242" y="82"/>
                  </a:cxn>
                  <a:cxn ang="0">
                    <a:pos x="231" y="60"/>
                  </a:cxn>
                  <a:cxn ang="0">
                    <a:pos x="217" y="38"/>
                  </a:cxn>
                  <a:cxn ang="0">
                    <a:pos x="198" y="22"/>
                  </a:cxn>
                  <a:cxn ang="0">
                    <a:pos x="178" y="11"/>
                  </a:cxn>
                  <a:cxn ang="0">
                    <a:pos x="154" y="2"/>
                  </a:cxn>
                  <a:cxn ang="0">
                    <a:pos x="129" y="0"/>
                  </a:cxn>
                </a:cxnLst>
                <a:rect l="0" t="0" r="0" b="0"/>
                <a:pathLst>
                  <a:path w="253" h="266">
                    <a:moveTo>
                      <a:pt x="129" y="0"/>
                    </a:moveTo>
                    <a:lnTo>
                      <a:pt x="104" y="2"/>
                    </a:lnTo>
                    <a:lnTo>
                      <a:pt x="79" y="11"/>
                    </a:lnTo>
                    <a:lnTo>
                      <a:pt x="57" y="22"/>
                    </a:lnTo>
                    <a:lnTo>
                      <a:pt x="38" y="38"/>
                    </a:lnTo>
                    <a:lnTo>
                      <a:pt x="22" y="60"/>
                    </a:lnTo>
                    <a:lnTo>
                      <a:pt x="11" y="82"/>
                    </a:lnTo>
                    <a:lnTo>
                      <a:pt x="2" y="107"/>
                    </a:lnTo>
                    <a:lnTo>
                      <a:pt x="0" y="134"/>
                    </a:lnTo>
                    <a:lnTo>
                      <a:pt x="2" y="162"/>
                    </a:lnTo>
                    <a:lnTo>
                      <a:pt x="11" y="186"/>
                    </a:lnTo>
                    <a:lnTo>
                      <a:pt x="22" y="208"/>
                    </a:lnTo>
                    <a:lnTo>
                      <a:pt x="38" y="228"/>
                    </a:lnTo>
                    <a:lnTo>
                      <a:pt x="57" y="244"/>
                    </a:lnTo>
                    <a:lnTo>
                      <a:pt x="79" y="255"/>
                    </a:lnTo>
                    <a:lnTo>
                      <a:pt x="104" y="263"/>
                    </a:lnTo>
                    <a:lnTo>
                      <a:pt x="129" y="266"/>
                    </a:lnTo>
                    <a:lnTo>
                      <a:pt x="154" y="263"/>
                    </a:lnTo>
                    <a:lnTo>
                      <a:pt x="178" y="255"/>
                    </a:lnTo>
                    <a:lnTo>
                      <a:pt x="198" y="244"/>
                    </a:lnTo>
                    <a:lnTo>
                      <a:pt x="217" y="228"/>
                    </a:lnTo>
                    <a:lnTo>
                      <a:pt x="231" y="208"/>
                    </a:lnTo>
                    <a:lnTo>
                      <a:pt x="242" y="186"/>
                    </a:lnTo>
                    <a:lnTo>
                      <a:pt x="250" y="162"/>
                    </a:lnTo>
                    <a:lnTo>
                      <a:pt x="253" y="134"/>
                    </a:lnTo>
                    <a:lnTo>
                      <a:pt x="250" y="107"/>
                    </a:lnTo>
                    <a:lnTo>
                      <a:pt x="242" y="82"/>
                    </a:lnTo>
                    <a:lnTo>
                      <a:pt x="231" y="60"/>
                    </a:lnTo>
                    <a:lnTo>
                      <a:pt x="217" y="38"/>
                    </a:lnTo>
                    <a:lnTo>
                      <a:pt x="198" y="22"/>
                    </a:lnTo>
                    <a:lnTo>
                      <a:pt x="178" y="11"/>
                    </a:lnTo>
                    <a:lnTo>
                      <a:pt x="154" y="2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21" name="Freeform 212"/>
              <p:cNvSpPr/>
              <p:nvPr/>
            </p:nvSpPr>
            <p:spPr>
              <a:xfrm>
                <a:off x="2372" y="2980"/>
                <a:ext cx="239" cy="252"/>
              </a:xfrm>
              <a:custGeom>
                <a:avLst/>
                <a:gdLst/>
                <a:ahLst/>
                <a:cxnLst>
                  <a:cxn ang="0">
                    <a:pos x="121" y="0"/>
                  </a:cxn>
                  <a:cxn ang="0">
                    <a:pos x="96" y="2"/>
                  </a:cxn>
                  <a:cxn ang="0">
                    <a:pos x="74" y="11"/>
                  </a:cxn>
                  <a:cxn ang="0">
                    <a:pos x="55" y="22"/>
                  </a:cxn>
                  <a:cxn ang="0">
                    <a:pos x="36" y="38"/>
                  </a:cxn>
                  <a:cxn ang="0">
                    <a:pos x="22" y="55"/>
                  </a:cxn>
                  <a:cxn ang="0">
                    <a:pos x="11" y="77"/>
                  </a:cxn>
                  <a:cxn ang="0">
                    <a:pos x="3" y="101"/>
                  </a:cxn>
                  <a:cxn ang="0">
                    <a:pos x="0" y="126"/>
                  </a:cxn>
                  <a:cxn ang="0">
                    <a:pos x="3" y="151"/>
                  </a:cxn>
                  <a:cxn ang="0">
                    <a:pos x="11" y="175"/>
                  </a:cxn>
                  <a:cxn ang="0">
                    <a:pos x="22" y="197"/>
                  </a:cxn>
                  <a:cxn ang="0">
                    <a:pos x="36" y="214"/>
                  </a:cxn>
                  <a:cxn ang="0">
                    <a:pos x="55" y="230"/>
                  </a:cxn>
                  <a:cxn ang="0">
                    <a:pos x="74" y="241"/>
                  </a:cxn>
                  <a:cxn ang="0">
                    <a:pos x="96" y="250"/>
                  </a:cxn>
                  <a:cxn ang="0">
                    <a:pos x="121" y="252"/>
                  </a:cxn>
                  <a:cxn ang="0">
                    <a:pos x="143" y="250"/>
                  </a:cxn>
                  <a:cxn ang="0">
                    <a:pos x="165" y="241"/>
                  </a:cxn>
                  <a:cxn ang="0">
                    <a:pos x="184" y="230"/>
                  </a:cxn>
                  <a:cxn ang="0">
                    <a:pos x="204" y="214"/>
                  </a:cxn>
                  <a:cxn ang="0">
                    <a:pos x="217" y="197"/>
                  </a:cxn>
                  <a:cxn ang="0">
                    <a:pos x="228" y="175"/>
                  </a:cxn>
                  <a:cxn ang="0">
                    <a:pos x="237" y="151"/>
                  </a:cxn>
                  <a:cxn ang="0">
                    <a:pos x="239" y="126"/>
                  </a:cxn>
                  <a:cxn ang="0">
                    <a:pos x="237" y="101"/>
                  </a:cxn>
                  <a:cxn ang="0">
                    <a:pos x="228" y="77"/>
                  </a:cxn>
                  <a:cxn ang="0">
                    <a:pos x="217" y="55"/>
                  </a:cxn>
                  <a:cxn ang="0">
                    <a:pos x="204" y="38"/>
                  </a:cxn>
                  <a:cxn ang="0">
                    <a:pos x="184" y="22"/>
                  </a:cxn>
                  <a:cxn ang="0">
                    <a:pos x="165" y="11"/>
                  </a:cxn>
                  <a:cxn ang="0">
                    <a:pos x="143" y="2"/>
                  </a:cxn>
                  <a:cxn ang="0">
                    <a:pos x="121" y="0"/>
                  </a:cxn>
                </a:cxnLst>
                <a:rect l="0" t="0" r="0" b="0"/>
                <a:pathLst>
                  <a:path w="239" h="252">
                    <a:moveTo>
                      <a:pt x="121" y="0"/>
                    </a:moveTo>
                    <a:lnTo>
                      <a:pt x="96" y="2"/>
                    </a:lnTo>
                    <a:lnTo>
                      <a:pt x="74" y="11"/>
                    </a:lnTo>
                    <a:lnTo>
                      <a:pt x="55" y="22"/>
                    </a:lnTo>
                    <a:lnTo>
                      <a:pt x="36" y="38"/>
                    </a:lnTo>
                    <a:lnTo>
                      <a:pt x="22" y="55"/>
                    </a:lnTo>
                    <a:lnTo>
                      <a:pt x="11" y="77"/>
                    </a:lnTo>
                    <a:lnTo>
                      <a:pt x="3" y="101"/>
                    </a:lnTo>
                    <a:lnTo>
                      <a:pt x="0" y="126"/>
                    </a:lnTo>
                    <a:lnTo>
                      <a:pt x="3" y="151"/>
                    </a:lnTo>
                    <a:lnTo>
                      <a:pt x="11" y="175"/>
                    </a:lnTo>
                    <a:lnTo>
                      <a:pt x="22" y="197"/>
                    </a:lnTo>
                    <a:lnTo>
                      <a:pt x="36" y="214"/>
                    </a:lnTo>
                    <a:lnTo>
                      <a:pt x="55" y="230"/>
                    </a:lnTo>
                    <a:lnTo>
                      <a:pt x="74" y="241"/>
                    </a:lnTo>
                    <a:lnTo>
                      <a:pt x="96" y="250"/>
                    </a:lnTo>
                    <a:lnTo>
                      <a:pt x="121" y="252"/>
                    </a:lnTo>
                    <a:lnTo>
                      <a:pt x="143" y="250"/>
                    </a:lnTo>
                    <a:lnTo>
                      <a:pt x="165" y="241"/>
                    </a:lnTo>
                    <a:lnTo>
                      <a:pt x="184" y="230"/>
                    </a:lnTo>
                    <a:lnTo>
                      <a:pt x="204" y="214"/>
                    </a:lnTo>
                    <a:lnTo>
                      <a:pt x="217" y="197"/>
                    </a:lnTo>
                    <a:lnTo>
                      <a:pt x="228" y="175"/>
                    </a:lnTo>
                    <a:lnTo>
                      <a:pt x="237" y="151"/>
                    </a:lnTo>
                    <a:lnTo>
                      <a:pt x="239" y="126"/>
                    </a:lnTo>
                    <a:lnTo>
                      <a:pt x="237" y="101"/>
                    </a:lnTo>
                    <a:lnTo>
                      <a:pt x="228" y="77"/>
                    </a:lnTo>
                    <a:lnTo>
                      <a:pt x="217" y="55"/>
                    </a:lnTo>
                    <a:lnTo>
                      <a:pt x="204" y="38"/>
                    </a:lnTo>
                    <a:lnTo>
                      <a:pt x="184" y="22"/>
                    </a:lnTo>
                    <a:lnTo>
                      <a:pt x="165" y="11"/>
                    </a:lnTo>
                    <a:lnTo>
                      <a:pt x="143" y="2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22" name="Freeform 213"/>
              <p:cNvSpPr/>
              <p:nvPr/>
            </p:nvSpPr>
            <p:spPr>
              <a:xfrm>
                <a:off x="5317" y="3002"/>
                <a:ext cx="242" cy="252"/>
              </a:xfrm>
              <a:custGeom>
                <a:avLst/>
                <a:gdLst/>
                <a:ahLst/>
                <a:cxnLst>
                  <a:cxn ang="0">
                    <a:pos x="121" y="0"/>
                  </a:cxn>
                  <a:cxn ang="0">
                    <a:pos x="96" y="2"/>
                  </a:cxn>
                  <a:cxn ang="0">
                    <a:pos x="74" y="11"/>
                  </a:cxn>
                  <a:cxn ang="0">
                    <a:pos x="55" y="22"/>
                  </a:cxn>
                  <a:cxn ang="0">
                    <a:pos x="36" y="35"/>
                  </a:cxn>
                  <a:cxn ang="0">
                    <a:pos x="22" y="55"/>
                  </a:cxn>
                  <a:cxn ang="0">
                    <a:pos x="11" y="77"/>
                  </a:cxn>
                  <a:cxn ang="0">
                    <a:pos x="3" y="101"/>
                  </a:cxn>
                  <a:cxn ang="0">
                    <a:pos x="0" y="126"/>
                  </a:cxn>
                  <a:cxn ang="0">
                    <a:pos x="3" y="151"/>
                  </a:cxn>
                  <a:cxn ang="0">
                    <a:pos x="11" y="175"/>
                  </a:cxn>
                  <a:cxn ang="0">
                    <a:pos x="22" y="197"/>
                  </a:cxn>
                  <a:cxn ang="0">
                    <a:pos x="36" y="214"/>
                  </a:cxn>
                  <a:cxn ang="0">
                    <a:pos x="55" y="230"/>
                  </a:cxn>
                  <a:cxn ang="0">
                    <a:pos x="74" y="241"/>
                  </a:cxn>
                  <a:cxn ang="0">
                    <a:pos x="96" y="250"/>
                  </a:cxn>
                  <a:cxn ang="0">
                    <a:pos x="121" y="252"/>
                  </a:cxn>
                  <a:cxn ang="0">
                    <a:pos x="146" y="250"/>
                  </a:cxn>
                  <a:cxn ang="0">
                    <a:pos x="168" y="241"/>
                  </a:cxn>
                  <a:cxn ang="0">
                    <a:pos x="187" y="230"/>
                  </a:cxn>
                  <a:cxn ang="0">
                    <a:pos x="206" y="214"/>
                  </a:cxn>
                  <a:cxn ang="0">
                    <a:pos x="220" y="197"/>
                  </a:cxn>
                  <a:cxn ang="0">
                    <a:pos x="234" y="175"/>
                  </a:cxn>
                  <a:cxn ang="0">
                    <a:pos x="239" y="151"/>
                  </a:cxn>
                  <a:cxn ang="0">
                    <a:pos x="242" y="126"/>
                  </a:cxn>
                  <a:cxn ang="0">
                    <a:pos x="239" y="101"/>
                  </a:cxn>
                  <a:cxn ang="0">
                    <a:pos x="234" y="77"/>
                  </a:cxn>
                  <a:cxn ang="0">
                    <a:pos x="220" y="55"/>
                  </a:cxn>
                  <a:cxn ang="0">
                    <a:pos x="206" y="35"/>
                  </a:cxn>
                  <a:cxn ang="0">
                    <a:pos x="187" y="22"/>
                  </a:cxn>
                  <a:cxn ang="0">
                    <a:pos x="168" y="11"/>
                  </a:cxn>
                  <a:cxn ang="0">
                    <a:pos x="146" y="2"/>
                  </a:cxn>
                  <a:cxn ang="0">
                    <a:pos x="121" y="0"/>
                  </a:cxn>
                </a:cxnLst>
                <a:rect l="0" t="0" r="0" b="0"/>
                <a:pathLst>
                  <a:path w="242" h="252">
                    <a:moveTo>
                      <a:pt x="121" y="0"/>
                    </a:moveTo>
                    <a:lnTo>
                      <a:pt x="96" y="2"/>
                    </a:lnTo>
                    <a:lnTo>
                      <a:pt x="74" y="11"/>
                    </a:lnTo>
                    <a:lnTo>
                      <a:pt x="55" y="22"/>
                    </a:lnTo>
                    <a:lnTo>
                      <a:pt x="36" y="35"/>
                    </a:lnTo>
                    <a:lnTo>
                      <a:pt x="22" y="55"/>
                    </a:lnTo>
                    <a:lnTo>
                      <a:pt x="11" y="77"/>
                    </a:lnTo>
                    <a:lnTo>
                      <a:pt x="3" y="101"/>
                    </a:lnTo>
                    <a:lnTo>
                      <a:pt x="0" y="126"/>
                    </a:lnTo>
                    <a:lnTo>
                      <a:pt x="3" y="151"/>
                    </a:lnTo>
                    <a:lnTo>
                      <a:pt x="11" y="175"/>
                    </a:lnTo>
                    <a:lnTo>
                      <a:pt x="22" y="197"/>
                    </a:lnTo>
                    <a:lnTo>
                      <a:pt x="36" y="214"/>
                    </a:lnTo>
                    <a:lnTo>
                      <a:pt x="55" y="230"/>
                    </a:lnTo>
                    <a:lnTo>
                      <a:pt x="74" y="241"/>
                    </a:lnTo>
                    <a:lnTo>
                      <a:pt x="96" y="250"/>
                    </a:lnTo>
                    <a:lnTo>
                      <a:pt x="121" y="252"/>
                    </a:lnTo>
                    <a:lnTo>
                      <a:pt x="146" y="250"/>
                    </a:lnTo>
                    <a:lnTo>
                      <a:pt x="168" y="241"/>
                    </a:lnTo>
                    <a:lnTo>
                      <a:pt x="187" y="230"/>
                    </a:lnTo>
                    <a:lnTo>
                      <a:pt x="206" y="214"/>
                    </a:lnTo>
                    <a:lnTo>
                      <a:pt x="220" y="197"/>
                    </a:lnTo>
                    <a:lnTo>
                      <a:pt x="234" y="175"/>
                    </a:lnTo>
                    <a:lnTo>
                      <a:pt x="239" y="151"/>
                    </a:lnTo>
                    <a:lnTo>
                      <a:pt x="242" y="126"/>
                    </a:lnTo>
                    <a:lnTo>
                      <a:pt x="239" y="101"/>
                    </a:lnTo>
                    <a:lnTo>
                      <a:pt x="234" y="77"/>
                    </a:lnTo>
                    <a:lnTo>
                      <a:pt x="220" y="55"/>
                    </a:lnTo>
                    <a:lnTo>
                      <a:pt x="206" y="35"/>
                    </a:lnTo>
                    <a:lnTo>
                      <a:pt x="187" y="22"/>
                    </a:lnTo>
                    <a:lnTo>
                      <a:pt x="168" y="11"/>
                    </a:lnTo>
                    <a:lnTo>
                      <a:pt x="146" y="2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23" name="Freeform 214"/>
              <p:cNvSpPr/>
              <p:nvPr/>
            </p:nvSpPr>
            <p:spPr>
              <a:xfrm>
                <a:off x="2743" y="2988"/>
                <a:ext cx="240" cy="253"/>
              </a:xfrm>
              <a:custGeom>
                <a:avLst/>
                <a:gdLst/>
                <a:ahLst/>
                <a:cxnLst>
                  <a:cxn ang="0">
                    <a:pos x="122" y="0"/>
                  </a:cxn>
                  <a:cxn ang="0">
                    <a:pos x="97" y="3"/>
                  </a:cxn>
                  <a:cxn ang="0">
                    <a:pos x="75" y="11"/>
                  </a:cxn>
                  <a:cxn ang="0">
                    <a:pos x="55" y="22"/>
                  </a:cxn>
                  <a:cxn ang="0">
                    <a:pos x="36" y="38"/>
                  </a:cxn>
                  <a:cxn ang="0">
                    <a:pos x="22" y="55"/>
                  </a:cxn>
                  <a:cxn ang="0">
                    <a:pos x="11" y="77"/>
                  </a:cxn>
                  <a:cxn ang="0">
                    <a:pos x="3" y="102"/>
                  </a:cxn>
                  <a:cxn ang="0">
                    <a:pos x="0" y="126"/>
                  </a:cxn>
                  <a:cxn ang="0">
                    <a:pos x="3" y="151"/>
                  </a:cxn>
                  <a:cxn ang="0">
                    <a:pos x="11" y="176"/>
                  </a:cxn>
                  <a:cxn ang="0">
                    <a:pos x="22" y="198"/>
                  </a:cxn>
                  <a:cxn ang="0">
                    <a:pos x="36" y="217"/>
                  </a:cxn>
                  <a:cxn ang="0">
                    <a:pos x="55" y="231"/>
                  </a:cxn>
                  <a:cxn ang="0">
                    <a:pos x="75" y="242"/>
                  </a:cxn>
                  <a:cxn ang="0">
                    <a:pos x="97" y="250"/>
                  </a:cxn>
                  <a:cxn ang="0">
                    <a:pos x="122" y="253"/>
                  </a:cxn>
                  <a:cxn ang="0">
                    <a:pos x="146" y="250"/>
                  </a:cxn>
                  <a:cxn ang="0">
                    <a:pos x="168" y="242"/>
                  </a:cxn>
                  <a:cxn ang="0">
                    <a:pos x="188" y="231"/>
                  </a:cxn>
                  <a:cxn ang="0">
                    <a:pos x="207" y="217"/>
                  </a:cxn>
                  <a:cxn ang="0">
                    <a:pos x="221" y="198"/>
                  </a:cxn>
                  <a:cxn ang="0">
                    <a:pos x="232" y="176"/>
                  </a:cxn>
                  <a:cxn ang="0">
                    <a:pos x="237" y="151"/>
                  </a:cxn>
                  <a:cxn ang="0">
                    <a:pos x="240" y="126"/>
                  </a:cxn>
                  <a:cxn ang="0">
                    <a:pos x="237" y="102"/>
                  </a:cxn>
                  <a:cxn ang="0">
                    <a:pos x="232" y="77"/>
                  </a:cxn>
                  <a:cxn ang="0">
                    <a:pos x="221" y="55"/>
                  </a:cxn>
                  <a:cxn ang="0">
                    <a:pos x="207" y="38"/>
                  </a:cxn>
                  <a:cxn ang="0">
                    <a:pos x="188" y="22"/>
                  </a:cxn>
                  <a:cxn ang="0">
                    <a:pos x="168" y="11"/>
                  </a:cxn>
                  <a:cxn ang="0">
                    <a:pos x="146" y="3"/>
                  </a:cxn>
                  <a:cxn ang="0">
                    <a:pos x="122" y="0"/>
                  </a:cxn>
                </a:cxnLst>
                <a:rect l="0" t="0" r="0" b="0"/>
                <a:pathLst>
                  <a:path w="240" h="253">
                    <a:moveTo>
                      <a:pt x="122" y="0"/>
                    </a:moveTo>
                    <a:lnTo>
                      <a:pt x="97" y="3"/>
                    </a:lnTo>
                    <a:lnTo>
                      <a:pt x="75" y="11"/>
                    </a:lnTo>
                    <a:lnTo>
                      <a:pt x="55" y="22"/>
                    </a:lnTo>
                    <a:lnTo>
                      <a:pt x="36" y="38"/>
                    </a:lnTo>
                    <a:lnTo>
                      <a:pt x="22" y="55"/>
                    </a:lnTo>
                    <a:lnTo>
                      <a:pt x="11" y="77"/>
                    </a:lnTo>
                    <a:lnTo>
                      <a:pt x="3" y="102"/>
                    </a:lnTo>
                    <a:lnTo>
                      <a:pt x="0" y="126"/>
                    </a:lnTo>
                    <a:lnTo>
                      <a:pt x="3" y="151"/>
                    </a:lnTo>
                    <a:lnTo>
                      <a:pt x="11" y="176"/>
                    </a:lnTo>
                    <a:lnTo>
                      <a:pt x="22" y="198"/>
                    </a:lnTo>
                    <a:lnTo>
                      <a:pt x="36" y="217"/>
                    </a:lnTo>
                    <a:lnTo>
                      <a:pt x="55" y="231"/>
                    </a:lnTo>
                    <a:lnTo>
                      <a:pt x="75" y="242"/>
                    </a:lnTo>
                    <a:lnTo>
                      <a:pt x="97" y="250"/>
                    </a:lnTo>
                    <a:lnTo>
                      <a:pt x="122" y="253"/>
                    </a:lnTo>
                    <a:lnTo>
                      <a:pt x="146" y="250"/>
                    </a:lnTo>
                    <a:lnTo>
                      <a:pt x="168" y="242"/>
                    </a:lnTo>
                    <a:lnTo>
                      <a:pt x="188" y="231"/>
                    </a:lnTo>
                    <a:lnTo>
                      <a:pt x="207" y="217"/>
                    </a:lnTo>
                    <a:lnTo>
                      <a:pt x="221" y="198"/>
                    </a:lnTo>
                    <a:lnTo>
                      <a:pt x="232" y="176"/>
                    </a:lnTo>
                    <a:lnTo>
                      <a:pt x="237" y="151"/>
                    </a:lnTo>
                    <a:lnTo>
                      <a:pt x="240" y="126"/>
                    </a:lnTo>
                    <a:lnTo>
                      <a:pt x="237" y="102"/>
                    </a:lnTo>
                    <a:lnTo>
                      <a:pt x="232" y="77"/>
                    </a:lnTo>
                    <a:lnTo>
                      <a:pt x="221" y="55"/>
                    </a:lnTo>
                    <a:lnTo>
                      <a:pt x="207" y="38"/>
                    </a:lnTo>
                    <a:lnTo>
                      <a:pt x="188" y="22"/>
                    </a:lnTo>
                    <a:lnTo>
                      <a:pt x="168" y="11"/>
                    </a:lnTo>
                    <a:lnTo>
                      <a:pt x="146" y="3"/>
                    </a:lnTo>
                    <a:lnTo>
                      <a:pt x="122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24" name="Freeform 215"/>
              <p:cNvSpPr/>
              <p:nvPr/>
            </p:nvSpPr>
            <p:spPr>
              <a:xfrm>
                <a:off x="5735" y="2988"/>
                <a:ext cx="240" cy="253"/>
              </a:xfrm>
              <a:custGeom>
                <a:avLst/>
                <a:gdLst/>
                <a:ahLst/>
                <a:cxnLst>
                  <a:cxn ang="0">
                    <a:pos x="121" y="0"/>
                  </a:cxn>
                  <a:cxn ang="0">
                    <a:pos x="96" y="3"/>
                  </a:cxn>
                  <a:cxn ang="0">
                    <a:pos x="74" y="11"/>
                  </a:cxn>
                  <a:cxn ang="0">
                    <a:pos x="55" y="22"/>
                  </a:cxn>
                  <a:cxn ang="0">
                    <a:pos x="36" y="38"/>
                  </a:cxn>
                  <a:cxn ang="0">
                    <a:pos x="22" y="55"/>
                  </a:cxn>
                  <a:cxn ang="0">
                    <a:pos x="11" y="77"/>
                  </a:cxn>
                  <a:cxn ang="0">
                    <a:pos x="3" y="102"/>
                  </a:cxn>
                  <a:cxn ang="0">
                    <a:pos x="0" y="126"/>
                  </a:cxn>
                  <a:cxn ang="0">
                    <a:pos x="3" y="151"/>
                  </a:cxn>
                  <a:cxn ang="0">
                    <a:pos x="11" y="176"/>
                  </a:cxn>
                  <a:cxn ang="0">
                    <a:pos x="22" y="198"/>
                  </a:cxn>
                  <a:cxn ang="0">
                    <a:pos x="36" y="217"/>
                  </a:cxn>
                  <a:cxn ang="0">
                    <a:pos x="55" y="231"/>
                  </a:cxn>
                  <a:cxn ang="0">
                    <a:pos x="74" y="242"/>
                  </a:cxn>
                  <a:cxn ang="0">
                    <a:pos x="96" y="250"/>
                  </a:cxn>
                  <a:cxn ang="0">
                    <a:pos x="121" y="253"/>
                  </a:cxn>
                  <a:cxn ang="0">
                    <a:pos x="146" y="250"/>
                  </a:cxn>
                  <a:cxn ang="0">
                    <a:pos x="168" y="242"/>
                  </a:cxn>
                  <a:cxn ang="0">
                    <a:pos x="187" y="231"/>
                  </a:cxn>
                  <a:cxn ang="0">
                    <a:pos x="207" y="217"/>
                  </a:cxn>
                  <a:cxn ang="0">
                    <a:pos x="220" y="198"/>
                  </a:cxn>
                  <a:cxn ang="0">
                    <a:pos x="231" y="176"/>
                  </a:cxn>
                  <a:cxn ang="0">
                    <a:pos x="237" y="151"/>
                  </a:cxn>
                  <a:cxn ang="0">
                    <a:pos x="240" y="126"/>
                  </a:cxn>
                  <a:cxn ang="0">
                    <a:pos x="237" y="102"/>
                  </a:cxn>
                  <a:cxn ang="0">
                    <a:pos x="231" y="77"/>
                  </a:cxn>
                  <a:cxn ang="0">
                    <a:pos x="220" y="55"/>
                  </a:cxn>
                  <a:cxn ang="0">
                    <a:pos x="207" y="38"/>
                  </a:cxn>
                  <a:cxn ang="0">
                    <a:pos x="187" y="22"/>
                  </a:cxn>
                  <a:cxn ang="0">
                    <a:pos x="168" y="11"/>
                  </a:cxn>
                  <a:cxn ang="0">
                    <a:pos x="146" y="3"/>
                  </a:cxn>
                  <a:cxn ang="0">
                    <a:pos x="121" y="0"/>
                  </a:cxn>
                </a:cxnLst>
                <a:rect l="0" t="0" r="0" b="0"/>
                <a:pathLst>
                  <a:path w="240" h="253">
                    <a:moveTo>
                      <a:pt x="121" y="0"/>
                    </a:moveTo>
                    <a:lnTo>
                      <a:pt x="96" y="3"/>
                    </a:lnTo>
                    <a:lnTo>
                      <a:pt x="74" y="11"/>
                    </a:lnTo>
                    <a:lnTo>
                      <a:pt x="55" y="22"/>
                    </a:lnTo>
                    <a:lnTo>
                      <a:pt x="36" y="38"/>
                    </a:lnTo>
                    <a:lnTo>
                      <a:pt x="22" y="55"/>
                    </a:lnTo>
                    <a:lnTo>
                      <a:pt x="11" y="77"/>
                    </a:lnTo>
                    <a:lnTo>
                      <a:pt x="3" y="102"/>
                    </a:lnTo>
                    <a:lnTo>
                      <a:pt x="0" y="126"/>
                    </a:lnTo>
                    <a:lnTo>
                      <a:pt x="3" y="151"/>
                    </a:lnTo>
                    <a:lnTo>
                      <a:pt x="11" y="176"/>
                    </a:lnTo>
                    <a:lnTo>
                      <a:pt x="22" y="198"/>
                    </a:lnTo>
                    <a:lnTo>
                      <a:pt x="36" y="217"/>
                    </a:lnTo>
                    <a:lnTo>
                      <a:pt x="55" y="231"/>
                    </a:lnTo>
                    <a:lnTo>
                      <a:pt x="74" y="242"/>
                    </a:lnTo>
                    <a:lnTo>
                      <a:pt x="96" y="250"/>
                    </a:lnTo>
                    <a:lnTo>
                      <a:pt x="121" y="253"/>
                    </a:lnTo>
                    <a:lnTo>
                      <a:pt x="146" y="250"/>
                    </a:lnTo>
                    <a:lnTo>
                      <a:pt x="168" y="242"/>
                    </a:lnTo>
                    <a:lnTo>
                      <a:pt x="187" y="231"/>
                    </a:lnTo>
                    <a:lnTo>
                      <a:pt x="207" y="217"/>
                    </a:lnTo>
                    <a:lnTo>
                      <a:pt x="220" y="198"/>
                    </a:lnTo>
                    <a:lnTo>
                      <a:pt x="231" y="176"/>
                    </a:lnTo>
                    <a:lnTo>
                      <a:pt x="237" y="151"/>
                    </a:lnTo>
                    <a:lnTo>
                      <a:pt x="240" y="126"/>
                    </a:lnTo>
                    <a:lnTo>
                      <a:pt x="237" y="102"/>
                    </a:lnTo>
                    <a:lnTo>
                      <a:pt x="231" y="77"/>
                    </a:lnTo>
                    <a:lnTo>
                      <a:pt x="220" y="55"/>
                    </a:lnTo>
                    <a:lnTo>
                      <a:pt x="207" y="38"/>
                    </a:lnTo>
                    <a:lnTo>
                      <a:pt x="187" y="22"/>
                    </a:lnTo>
                    <a:lnTo>
                      <a:pt x="168" y="11"/>
                    </a:lnTo>
                    <a:lnTo>
                      <a:pt x="146" y="3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25" name="Freeform 216"/>
              <p:cNvSpPr/>
              <p:nvPr/>
            </p:nvSpPr>
            <p:spPr>
              <a:xfrm>
                <a:off x="1073" y="2993"/>
                <a:ext cx="223" cy="23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88" y="3"/>
                  </a:cxn>
                  <a:cxn ang="0">
                    <a:pos x="66" y="9"/>
                  </a:cxn>
                  <a:cxn ang="0">
                    <a:pos x="49" y="20"/>
                  </a:cxn>
                  <a:cxn ang="0">
                    <a:pos x="33" y="33"/>
                  </a:cxn>
                  <a:cxn ang="0">
                    <a:pos x="19" y="53"/>
                  </a:cxn>
                  <a:cxn ang="0">
                    <a:pos x="8" y="72"/>
                  </a:cxn>
                  <a:cxn ang="0">
                    <a:pos x="3" y="94"/>
                  </a:cxn>
                  <a:cxn ang="0">
                    <a:pos x="0" y="116"/>
                  </a:cxn>
                  <a:cxn ang="0">
                    <a:pos x="3" y="140"/>
                  </a:cxn>
                  <a:cxn ang="0">
                    <a:pos x="8" y="162"/>
                  </a:cxn>
                  <a:cxn ang="0">
                    <a:pos x="19" y="182"/>
                  </a:cxn>
                  <a:cxn ang="0">
                    <a:pos x="33" y="198"/>
                  </a:cxn>
                  <a:cxn ang="0">
                    <a:pos x="49" y="215"/>
                  </a:cxn>
                  <a:cxn ang="0">
                    <a:pos x="66" y="226"/>
                  </a:cxn>
                  <a:cxn ang="0">
                    <a:pos x="88" y="231"/>
                  </a:cxn>
                  <a:cxn ang="0">
                    <a:pos x="110" y="234"/>
                  </a:cxn>
                  <a:cxn ang="0">
                    <a:pos x="132" y="231"/>
                  </a:cxn>
                  <a:cxn ang="0">
                    <a:pos x="154" y="226"/>
                  </a:cxn>
                  <a:cxn ang="0">
                    <a:pos x="173" y="215"/>
                  </a:cxn>
                  <a:cxn ang="0">
                    <a:pos x="190" y="198"/>
                  </a:cxn>
                  <a:cxn ang="0">
                    <a:pos x="203" y="182"/>
                  </a:cxn>
                  <a:cxn ang="0">
                    <a:pos x="215" y="162"/>
                  </a:cxn>
                  <a:cxn ang="0">
                    <a:pos x="220" y="140"/>
                  </a:cxn>
                  <a:cxn ang="0">
                    <a:pos x="223" y="116"/>
                  </a:cxn>
                  <a:cxn ang="0">
                    <a:pos x="220" y="94"/>
                  </a:cxn>
                  <a:cxn ang="0">
                    <a:pos x="215" y="72"/>
                  </a:cxn>
                  <a:cxn ang="0">
                    <a:pos x="203" y="53"/>
                  </a:cxn>
                  <a:cxn ang="0">
                    <a:pos x="190" y="33"/>
                  </a:cxn>
                  <a:cxn ang="0">
                    <a:pos x="173" y="20"/>
                  </a:cxn>
                  <a:cxn ang="0">
                    <a:pos x="154" y="9"/>
                  </a:cxn>
                  <a:cxn ang="0">
                    <a:pos x="132" y="3"/>
                  </a:cxn>
                  <a:cxn ang="0">
                    <a:pos x="110" y="0"/>
                  </a:cxn>
                </a:cxnLst>
                <a:rect l="0" t="0" r="0" b="0"/>
                <a:pathLst>
                  <a:path w="223" h="234">
                    <a:moveTo>
                      <a:pt x="110" y="0"/>
                    </a:moveTo>
                    <a:lnTo>
                      <a:pt x="88" y="3"/>
                    </a:lnTo>
                    <a:lnTo>
                      <a:pt x="66" y="9"/>
                    </a:lnTo>
                    <a:lnTo>
                      <a:pt x="49" y="20"/>
                    </a:lnTo>
                    <a:lnTo>
                      <a:pt x="33" y="33"/>
                    </a:lnTo>
                    <a:lnTo>
                      <a:pt x="19" y="53"/>
                    </a:lnTo>
                    <a:lnTo>
                      <a:pt x="8" y="72"/>
                    </a:lnTo>
                    <a:lnTo>
                      <a:pt x="3" y="94"/>
                    </a:lnTo>
                    <a:lnTo>
                      <a:pt x="0" y="116"/>
                    </a:lnTo>
                    <a:lnTo>
                      <a:pt x="3" y="140"/>
                    </a:lnTo>
                    <a:lnTo>
                      <a:pt x="8" y="162"/>
                    </a:lnTo>
                    <a:lnTo>
                      <a:pt x="19" y="182"/>
                    </a:lnTo>
                    <a:lnTo>
                      <a:pt x="33" y="198"/>
                    </a:lnTo>
                    <a:lnTo>
                      <a:pt x="49" y="215"/>
                    </a:lnTo>
                    <a:lnTo>
                      <a:pt x="66" y="226"/>
                    </a:lnTo>
                    <a:lnTo>
                      <a:pt x="88" y="231"/>
                    </a:lnTo>
                    <a:lnTo>
                      <a:pt x="110" y="234"/>
                    </a:lnTo>
                    <a:lnTo>
                      <a:pt x="132" y="231"/>
                    </a:lnTo>
                    <a:lnTo>
                      <a:pt x="154" y="226"/>
                    </a:lnTo>
                    <a:lnTo>
                      <a:pt x="173" y="215"/>
                    </a:lnTo>
                    <a:lnTo>
                      <a:pt x="190" y="198"/>
                    </a:lnTo>
                    <a:lnTo>
                      <a:pt x="203" y="182"/>
                    </a:lnTo>
                    <a:lnTo>
                      <a:pt x="215" y="162"/>
                    </a:lnTo>
                    <a:lnTo>
                      <a:pt x="220" y="140"/>
                    </a:lnTo>
                    <a:lnTo>
                      <a:pt x="223" y="116"/>
                    </a:lnTo>
                    <a:lnTo>
                      <a:pt x="220" y="94"/>
                    </a:lnTo>
                    <a:lnTo>
                      <a:pt x="215" y="72"/>
                    </a:lnTo>
                    <a:lnTo>
                      <a:pt x="203" y="53"/>
                    </a:lnTo>
                    <a:lnTo>
                      <a:pt x="190" y="33"/>
                    </a:lnTo>
                    <a:lnTo>
                      <a:pt x="173" y="20"/>
                    </a:lnTo>
                    <a:lnTo>
                      <a:pt x="154" y="9"/>
                    </a:lnTo>
                    <a:lnTo>
                      <a:pt x="132" y="3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26" name="Freeform 217"/>
              <p:cNvSpPr/>
              <p:nvPr/>
            </p:nvSpPr>
            <p:spPr>
              <a:xfrm>
                <a:off x="2391" y="2993"/>
                <a:ext cx="204" cy="220"/>
              </a:xfrm>
              <a:custGeom>
                <a:avLst/>
                <a:gdLst/>
                <a:ahLst/>
                <a:cxnLst>
                  <a:cxn ang="0">
                    <a:pos x="105" y="0"/>
                  </a:cxn>
                  <a:cxn ang="0">
                    <a:pos x="85" y="3"/>
                  </a:cxn>
                  <a:cxn ang="0">
                    <a:pos x="66" y="9"/>
                  </a:cxn>
                  <a:cxn ang="0">
                    <a:pos x="47" y="20"/>
                  </a:cxn>
                  <a:cxn ang="0">
                    <a:pos x="33" y="33"/>
                  </a:cxn>
                  <a:cxn ang="0">
                    <a:pos x="19" y="50"/>
                  </a:cxn>
                  <a:cxn ang="0">
                    <a:pos x="8" y="66"/>
                  </a:cxn>
                  <a:cxn ang="0">
                    <a:pos x="3" y="88"/>
                  </a:cxn>
                  <a:cxn ang="0">
                    <a:pos x="0" y="110"/>
                  </a:cxn>
                  <a:cxn ang="0">
                    <a:pos x="3" y="132"/>
                  </a:cxn>
                  <a:cxn ang="0">
                    <a:pos x="8" y="154"/>
                  </a:cxn>
                  <a:cxn ang="0">
                    <a:pos x="19" y="171"/>
                  </a:cxn>
                  <a:cxn ang="0">
                    <a:pos x="33" y="187"/>
                  </a:cxn>
                  <a:cxn ang="0">
                    <a:pos x="47" y="201"/>
                  </a:cxn>
                  <a:cxn ang="0">
                    <a:pos x="66" y="212"/>
                  </a:cxn>
                  <a:cxn ang="0">
                    <a:pos x="85" y="217"/>
                  </a:cxn>
                  <a:cxn ang="0">
                    <a:pos x="105" y="220"/>
                  </a:cxn>
                  <a:cxn ang="0">
                    <a:pos x="124" y="217"/>
                  </a:cxn>
                  <a:cxn ang="0">
                    <a:pos x="143" y="212"/>
                  </a:cxn>
                  <a:cxn ang="0">
                    <a:pos x="160" y="201"/>
                  </a:cxn>
                  <a:cxn ang="0">
                    <a:pos x="176" y="187"/>
                  </a:cxn>
                  <a:cxn ang="0">
                    <a:pos x="187" y="171"/>
                  </a:cxn>
                  <a:cxn ang="0">
                    <a:pos x="196" y="154"/>
                  </a:cxn>
                  <a:cxn ang="0">
                    <a:pos x="201" y="132"/>
                  </a:cxn>
                  <a:cxn ang="0">
                    <a:pos x="204" y="110"/>
                  </a:cxn>
                  <a:cxn ang="0">
                    <a:pos x="201" y="88"/>
                  </a:cxn>
                  <a:cxn ang="0">
                    <a:pos x="196" y="66"/>
                  </a:cxn>
                  <a:cxn ang="0">
                    <a:pos x="187" y="50"/>
                  </a:cxn>
                  <a:cxn ang="0">
                    <a:pos x="176" y="33"/>
                  </a:cxn>
                  <a:cxn ang="0">
                    <a:pos x="160" y="20"/>
                  </a:cxn>
                  <a:cxn ang="0">
                    <a:pos x="143" y="9"/>
                  </a:cxn>
                  <a:cxn ang="0">
                    <a:pos x="124" y="3"/>
                  </a:cxn>
                  <a:cxn ang="0">
                    <a:pos x="105" y="0"/>
                  </a:cxn>
                </a:cxnLst>
                <a:rect l="0" t="0" r="0" b="0"/>
                <a:pathLst>
                  <a:path w="204" h="220">
                    <a:moveTo>
                      <a:pt x="105" y="0"/>
                    </a:moveTo>
                    <a:lnTo>
                      <a:pt x="85" y="3"/>
                    </a:lnTo>
                    <a:lnTo>
                      <a:pt x="66" y="9"/>
                    </a:lnTo>
                    <a:lnTo>
                      <a:pt x="47" y="20"/>
                    </a:lnTo>
                    <a:lnTo>
                      <a:pt x="33" y="33"/>
                    </a:lnTo>
                    <a:lnTo>
                      <a:pt x="19" y="50"/>
                    </a:lnTo>
                    <a:lnTo>
                      <a:pt x="8" y="66"/>
                    </a:lnTo>
                    <a:lnTo>
                      <a:pt x="3" y="88"/>
                    </a:lnTo>
                    <a:lnTo>
                      <a:pt x="0" y="110"/>
                    </a:lnTo>
                    <a:lnTo>
                      <a:pt x="3" y="132"/>
                    </a:lnTo>
                    <a:lnTo>
                      <a:pt x="8" y="154"/>
                    </a:lnTo>
                    <a:lnTo>
                      <a:pt x="19" y="171"/>
                    </a:lnTo>
                    <a:lnTo>
                      <a:pt x="33" y="187"/>
                    </a:lnTo>
                    <a:lnTo>
                      <a:pt x="47" y="201"/>
                    </a:lnTo>
                    <a:lnTo>
                      <a:pt x="66" y="212"/>
                    </a:lnTo>
                    <a:lnTo>
                      <a:pt x="85" y="217"/>
                    </a:lnTo>
                    <a:lnTo>
                      <a:pt x="105" y="220"/>
                    </a:lnTo>
                    <a:lnTo>
                      <a:pt x="124" y="217"/>
                    </a:lnTo>
                    <a:lnTo>
                      <a:pt x="143" y="212"/>
                    </a:lnTo>
                    <a:lnTo>
                      <a:pt x="160" y="201"/>
                    </a:lnTo>
                    <a:lnTo>
                      <a:pt x="176" y="187"/>
                    </a:lnTo>
                    <a:lnTo>
                      <a:pt x="187" y="171"/>
                    </a:lnTo>
                    <a:lnTo>
                      <a:pt x="196" y="154"/>
                    </a:lnTo>
                    <a:lnTo>
                      <a:pt x="201" y="132"/>
                    </a:lnTo>
                    <a:lnTo>
                      <a:pt x="204" y="110"/>
                    </a:lnTo>
                    <a:lnTo>
                      <a:pt x="201" y="88"/>
                    </a:lnTo>
                    <a:lnTo>
                      <a:pt x="196" y="66"/>
                    </a:lnTo>
                    <a:lnTo>
                      <a:pt x="187" y="50"/>
                    </a:lnTo>
                    <a:lnTo>
                      <a:pt x="176" y="33"/>
                    </a:lnTo>
                    <a:lnTo>
                      <a:pt x="160" y="20"/>
                    </a:lnTo>
                    <a:lnTo>
                      <a:pt x="143" y="9"/>
                    </a:lnTo>
                    <a:lnTo>
                      <a:pt x="124" y="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27" name="Freeform 218"/>
              <p:cNvSpPr/>
              <p:nvPr/>
            </p:nvSpPr>
            <p:spPr>
              <a:xfrm>
                <a:off x="5336" y="3013"/>
                <a:ext cx="209" cy="219"/>
              </a:xfrm>
              <a:custGeom>
                <a:avLst/>
                <a:gdLst/>
                <a:ahLst/>
                <a:cxnLst>
                  <a:cxn ang="0">
                    <a:pos x="105" y="0"/>
                  </a:cxn>
                  <a:cxn ang="0">
                    <a:pos x="83" y="2"/>
                  </a:cxn>
                  <a:cxn ang="0">
                    <a:pos x="63" y="8"/>
                  </a:cxn>
                  <a:cxn ang="0">
                    <a:pos x="47" y="19"/>
                  </a:cxn>
                  <a:cxn ang="0">
                    <a:pos x="30" y="33"/>
                  </a:cxn>
                  <a:cxn ang="0">
                    <a:pos x="17" y="49"/>
                  </a:cxn>
                  <a:cxn ang="0">
                    <a:pos x="8" y="66"/>
                  </a:cxn>
                  <a:cxn ang="0">
                    <a:pos x="3" y="87"/>
                  </a:cxn>
                  <a:cxn ang="0">
                    <a:pos x="0" y="109"/>
                  </a:cxn>
                  <a:cxn ang="0">
                    <a:pos x="3" y="131"/>
                  </a:cxn>
                  <a:cxn ang="0">
                    <a:pos x="8" y="153"/>
                  </a:cxn>
                  <a:cxn ang="0">
                    <a:pos x="17" y="170"/>
                  </a:cxn>
                  <a:cxn ang="0">
                    <a:pos x="30" y="186"/>
                  </a:cxn>
                  <a:cxn ang="0">
                    <a:pos x="47" y="200"/>
                  </a:cxn>
                  <a:cxn ang="0">
                    <a:pos x="63" y="211"/>
                  </a:cxn>
                  <a:cxn ang="0">
                    <a:pos x="83" y="217"/>
                  </a:cxn>
                  <a:cxn ang="0">
                    <a:pos x="105" y="219"/>
                  </a:cxn>
                  <a:cxn ang="0">
                    <a:pos x="127" y="217"/>
                  </a:cxn>
                  <a:cxn ang="0">
                    <a:pos x="146" y="211"/>
                  </a:cxn>
                  <a:cxn ang="0">
                    <a:pos x="162" y="200"/>
                  </a:cxn>
                  <a:cxn ang="0">
                    <a:pos x="179" y="186"/>
                  </a:cxn>
                  <a:cxn ang="0">
                    <a:pos x="193" y="170"/>
                  </a:cxn>
                  <a:cxn ang="0">
                    <a:pos x="201" y="153"/>
                  </a:cxn>
                  <a:cxn ang="0">
                    <a:pos x="206" y="131"/>
                  </a:cxn>
                  <a:cxn ang="0">
                    <a:pos x="209" y="109"/>
                  </a:cxn>
                  <a:cxn ang="0">
                    <a:pos x="206" y="87"/>
                  </a:cxn>
                  <a:cxn ang="0">
                    <a:pos x="201" y="66"/>
                  </a:cxn>
                  <a:cxn ang="0">
                    <a:pos x="193" y="49"/>
                  </a:cxn>
                  <a:cxn ang="0">
                    <a:pos x="179" y="33"/>
                  </a:cxn>
                  <a:cxn ang="0">
                    <a:pos x="162" y="19"/>
                  </a:cxn>
                  <a:cxn ang="0">
                    <a:pos x="146" y="8"/>
                  </a:cxn>
                  <a:cxn ang="0">
                    <a:pos x="127" y="2"/>
                  </a:cxn>
                  <a:cxn ang="0">
                    <a:pos x="105" y="0"/>
                  </a:cxn>
                </a:cxnLst>
                <a:rect l="0" t="0" r="0" b="0"/>
                <a:pathLst>
                  <a:path w="209" h="219">
                    <a:moveTo>
                      <a:pt x="105" y="0"/>
                    </a:moveTo>
                    <a:lnTo>
                      <a:pt x="83" y="2"/>
                    </a:lnTo>
                    <a:lnTo>
                      <a:pt x="63" y="8"/>
                    </a:lnTo>
                    <a:lnTo>
                      <a:pt x="47" y="19"/>
                    </a:lnTo>
                    <a:lnTo>
                      <a:pt x="30" y="33"/>
                    </a:lnTo>
                    <a:lnTo>
                      <a:pt x="17" y="49"/>
                    </a:lnTo>
                    <a:lnTo>
                      <a:pt x="8" y="66"/>
                    </a:lnTo>
                    <a:lnTo>
                      <a:pt x="3" y="87"/>
                    </a:lnTo>
                    <a:lnTo>
                      <a:pt x="0" y="109"/>
                    </a:lnTo>
                    <a:lnTo>
                      <a:pt x="3" y="131"/>
                    </a:lnTo>
                    <a:lnTo>
                      <a:pt x="8" y="153"/>
                    </a:lnTo>
                    <a:lnTo>
                      <a:pt x="17" y="170"/>
                    </a:lnTo>
                    <a:lnTo>
                      <a:pt x="30" y="186"/>
                    </a:lnTo>
                    <a:lnTo>
                      <a:pt x="47" y="200"/>
                    </a:lnTo>
                    <a:lnTo>
                      <a:pt x="63" y="211"/>
                    </a:lnTo>
                    <a:lnTo>
                      <a:pt x="83" y="217"/>
                    </a:lnTo>
                    <a:lnTo>
                      <a:pt x="105" y="219"/>
                    </a:lnTo>
                    <a:lnTo>
                      <a:pt x="127" y="217"/>
                    </a:lnTo>
                    <a:lnTo>
                      <a:pt x="146" y="211"/>
                    </a:lnTo>
                    <a:lnTo>
                      <a:pt x="162" y="200"/>
                    </a:lnTo>
                    <a:lnTo>
                      <a:pt x="179" y="186"/>
                    </a:lnTo>
                    <a:lnTo>
                      <a:pt x="193" y="170"/>
                    </a:lnTo>
                    <a:lnTo>
                      <a:pt x="201" y="153"/>
                    </a:lnTo>
                    <a:lnTo>
                      <a:pt x="206" y="131"/>
                    </a:lnTo>
                    <a:lnTo>
                      <a:pt x="209" y="109"/>
                    </a:lnTo>
                    <a:lnTo>
                      <a:pt x="206" y="87"/>
                    </a:lnTo>
                    <a:lnTo>
                      <a:pt x="201" y="66"/>
                    </a:lnTo>
                    <a:lnTo>
                      <a:pt x="193" y="49"/>
                    </a:lnTo>
                    <a:lnTo>
                      <a:pt x="179" y="33"/>
                    </a:lnTo>
                    <a:lnTo>
                      <a:pt x="162" y="19"/>
                    </a:lnTo>
                    <a:lnTo>
                      <a:pt x="146" y="8"/>
                    </a:lnTo>
                    <a:lnTo>
                      <a:pt x="127" y="2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28" name="Freeform 219"/>
              <p:cNvSpPr/>
              <p:nvPr/>
            </p:nvSpPr>
            <p:spPr>
              <a:xfrm>
                <a:off x="2763" y="3002"/>
                <a:ext cx="209" cy="219"/>
              </a:xfrm>
              <a:custGeom>
                <a:avLst/>
                <a:gdLst/>
                <a:ahLst/>
                <a:cxnLst>
                  <a:cxn ang="0">
                    <a:pos x="104" y="0"/>
                  </a:cxn>
                  <a:cxn ang="0">
                    <a:pos x="82" y="2"/>
                  </a:cxn>
                  <a:cxn ang="0">
                    <a:pos x="63" y="8"/>
                  </a:cxn>
                  <a:cxn ang="0">
                    <a:pos x="47" y="19"/>
                  </a:cxn>
                  <a:cxn ang="0">
                    <a:pos x="30" y="33"/>
                  </a:cxn>
                  <a:cxn ang="0">
                    <a:pos x="16" y="49"/>
                  </a:cxn>
                  <a:cxn ang="0">
                    <a:pos x="8" y="66"/>
                  </a:cxn>
                  <a:cxn ang="0">
                    <a:pos x="2" y="88"/>
                  </a:cxn>
                  <a:cxn ang="0">
                    <a:pos x="0" y="109"/>
                  </a:cxn>
                  <a:cxn ang="0">
                    <a:pos x="2" y="131"/>
                  </a:cxn>
                  <a:cxn ang="0">
                    <a:pos x="8" y="153"/>
                  </a:cxn>
                  <a:cxn ang="0">
                    <a:pos x="16" y="170"/>
                  </a:cxn>
                  <a:cxn ang="0">
                    <a:pos x="30" y="186"/>
                  </a:cxn>
                  <a:cxn ang="0">
                    <a:pos x="47" y="200"/>
                  </a:cxn>
                  <a:cxn ang="0">
                    <a:pos x="63" y="211"/>
                  </a:cxn>
                  <a:cxn ang="0">
                    <a:pos x="82" y="217"/>
                  </a:cxn>
                  <a:cxn ang="0">
                    <a:pos x="104" y="219"/>
                  </a:cxn>
                  <a:cxn ang="0">
                    <a:pos x="126" y="217"/>
                  </a:cxn>
                  <a:cxn ang="0">
                    <a:pos x="146" y="211"/>
                  </a:cxn>
                  <a:cxn ang="0">
                    <a:pos x="162" y="200"/>
                  </a:cxn>
                  <a:cxn ang="0">
                    <a:pos x="179" y="186"/>
                  </a:cxn>
                  <a:cxn ang="0">
                    <a:pos x="192" y="170"/>
                  </a:cxn>
                  <a:cxn ang="0">
                    <a:pos x="201" y="153"/>
                  </a:cxn>
                  <a:cxn ang="0">
                    <a:pos x="206" y="131"/>
                  </a:cxn>
                  <a:cxn ang="0">
                    <a:pos x="209" y="109"/>
                  </a:cxn>
                  <a:cxn ang="0">
                    <a:pos x="206" y="88"/>
                  </a:cxn>
                  <a:cxn ang="0">
                    <a:pos x="201" y="66"/>
                  </a:cxn>
                  <a:cxn ang="0">
                    <a:pos x="192" y="49"/>
                  </a:cxn>
                  <a:cxn ang="0">
                    <a:pos x="179" y="33"/>
                  </a:cxn>
                  <a:cxn ang="0">
                    <a:pos x="162" y="19"/>
                  </a:cxn>
                  <a:cxn ang="0">
                    <a:pos x="146" y="8"/>
                  </a:cxn>
                  <a:cxn ang="0">
                    <a:pos x="126" y="2"/>
                  </a:cxn>
                  <a:cxn ang="0">
                    <a:pos x="104" y="0"/>
                  </a:cxn>
                </a:cxnLst>
                <a:rect l="0" t="0" r="0" b="0"/>
                <a:pathLst>
                  <a:path w="209" h="219">
                    <a:moveTo>
                      <a:pt x="104" y="0"/>
                    </a:moveTo>
                    <a:lnTo>
                      <a:pt x="82" y="2"/>
                    </a:lnTo>
                    <a:lnTo>
                      <a:pt x="63" y="8"/>
                    </a:lnTo>
                    <a:lnTo>
                      <a:pt x="47" y="19"/>
                    </a:lnTo>
                    <a:lnTo>
                      <a:pt x="30" y="33"/>
                    </a:lnTo>
                    <a:lnTo>
                      <a:pt x="16" y="49"/>
                    </a:lnTo>
                    <a:lnTo>
                      <a:pt x="8" y="66"/>
                    </a:lnTo>
                    <a:lnTo>
                      <a:pt x="2" y="88"/>
                    </a:lnTo>
                    <a:lnTo>
                      <a:pt x="0" y="109"/>
                    </a:lnTo>
                    <a:lnTo>
                      <a:pt x="2" y="131"/>
                    </a:lnTo>
                    <a:lnTo>
                      <a:pt x="8" y="153"/>
                    </a:lnTo>
                    <a:lnTo>
                      <a:pt x="16" y="170"/>
                    </a:lnTo>
                    <a:lnTo>
                      <a:pt x="30" y="186"/>
                    </a:lnTo>
                    <a:lnTo>
                      <a:pt x="47" y="200"/>
                    </a:lnTo>
                    <a:lnTo>
                      <a:pt x="63" y="211"/>
                    </a:lnTo>
                    <a:lnTo>
                      <a:pt x="82" y="217"/>
                    </a:lnTo>
                    <a:lnTo>
                      <a:pt x="104" y="219"/>
                    </a:lnTo>
                    <a:lnTo>
                      <a:pt x="126" y="217"/>
                    </a:lnTo>
                    <a:lnTo>
                      <a:pt x="146" y="211"/>
                    </a:lnTo>
                    <a:lnTo>
                      <a:pt x="162" y="200"/>
                    </a:lnTo>
                    <a:lnTo>
                      <a:pt x="179" y="186"/>
                    </a:lnTo>
                    <a:lnTo>
                      <a:pt x="192" y="170"/>
                    </a:lnTo>
                    <a:lnTo>
                      <a:pt x="201" y="153"/>
                    </a:lnTo>
                    <a:lnTo>
                      <a:pt x="206" y="131"/>
                    </a:lnTo>
                    <a:lnTo>
                      <a:pt x="209" y="109"/>
                    </a:lnTo>
                    <a:lnTo>
                      <a:pt x="206" y="88"/>
                    </a:lnTo>
                    <a:lnTo>
                      <a:pt x="201" y="66"/>
                    </a:lnTo>
                    <a:lnTo>
                      <a:pt x="192" y="49"/>
                    </a:lnTo>
                    <a:lnTo>
                      <a:pt x="179" y="33"/>
                    </a:lnTo>
                    <a:lnTo>
                      <a:pt x="162" y="19"/>
                    </a:lnTo>
                    <a:lnTo>
                      <a:pt x="146" y="8"/>
                    </a:lnTo>
                    <a:lnTo>
                      <a:pt x="126" y="2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29" name="Freeform 220"/>
              <p:cNvSpPr/>
              <p:nvPr/>
            </p:nvSpPr>
            <p:spPr>
              <a:xfrm>
                <a:off x="5754" y="3002"/>
                <a:ext cx="210" cy="219"/>
              </a:xfrm>
              <a:custGeom>
                <a:avLst/>
                <a:gdLst/>
                <a:ahLst/>
                <a:cxnLst>
                  <a:cxn ang="0">
                    <a:pos x="105" y="0"/>
                  </a:cxn>
                  <a:cxn ang="0">
                    <a:pos x="83" y="2"/>
                  </a:cxn>
                  <a:cxn ang="0">
                    <a:pos x="64" y="8"/>
                  </a:cxn>
                  <a:cxn ang="0">
                    <a:pos x="47" y="19"/>
                  </a:cxn>
                  <a:cxn ang="0">
                    <a:pos x="31" y="33"/>
                  </a:cxn>
                  <a:cxn ang="0">
                    <a:pos x="17" y="49"/>
                  </a:cxn>
                  <a:cxn ang="0">
                    <a:pos x="9" y="66"/>
                  </a:cxn>
                  <a:cxn ang="0">
                    <a:pos x="3" y="88"/>
                  </a:cxn>
                  <a:cxn ang="0">
                    <a:pos x="0" y="109"/>
                  </a:cxn>
                  <a:cxn ang="0">
                    <a:pos x="3" y="131"/>
                  </a:cxn>
                  <a:cxn ang="0">
                    <a:pos x="9" y="153"/>
                  </a:cxn>
                  <a:cxn ang="0">
                    <a:pos x="17" y="170"/>
                  </a:cxn>
                  <a:cxn ang="0">
                    <a:pos x="31" y="186"/>
                  </a:cxn>
                  <a:cxn ang="0">
                    <a:pos x="47" y="200"/>
                  </a:cxn>
                  <a:cxn ang="0">
                    <a:pos x="64" y="211"/>
                  </a:cxn>
                  <a:cxn ang="0">
                    <a:pos x="83" y="217"/>
                  </a:cxn>
                  <a:cxn ang="0">
                    <a:pos x="105" y="219"/>
                  </a:cxn>
                  <a:cxn ang="0">
                    <a:pos x="127" y="217"/>
                  </a:cxn>
                  <a:cxn ang="0">
                    <a:pos x="146" y="211"/>
                  </a:cxn>
                  <a:cxn ang="0">
                    <a:pos x="163" y="200"/>
                  </a:cxn>
                  <a:cxn ang="0">
                    <a:pos x="179" y="186"/>
                  </a:cxn>
                  <a:cxn ang="0">
                    <a:pos x="193" y="170"/>
                  </a:cxn>
                  <a:cxn ang="0">
                    <a:pos x="201" y="153"/>
                  </a:cxn>
                  <a:cxn ang="0">
                    <a:pos x="207" y="131"/>
                  </a:cxn>
                  <a:cxn ang="0">
                    <a:pos x="210" y="109"/>
                  </a:cxn>
                  <a:cxn ang="0">
                    <a:pos x="207" y="88"/>
                  </a:cxn>
                  <a:cxn ang="0">
                    <a:pos x="201" y="66"/>
                  </a:cxn>
                  <a:cxn ang="0">
                    <a:pos x="193" y="49"/>
                  </a:cxn>
                  <a:cxn ang="0">
                    <a:pos x="179" y="33"/>
                  </a:cxn>
                  <a:cxn ang="0">
                    <a:pos x="163" y="19"/>
                  </a:cxn>
                  <a:cxn ang="0">
                    <a:pos x="146" y="8"/>
                  </a:cxn>
                  <a:cxn ang="0">
                    <a:pos x="127" y="2"/>
                  </a:cxn>
                  <a:cxn ang="0">
                    <a:pos x="105" y="0"/>
                  </a:cxn>
                </a:cxnLst>
                <a:rect l="0" t="0" r="0" b="0"/>
                <a:pathLst>
                  <a:path w="210" h="219">
                    <a:moveTo>
                      <a:pt x="105" y="0"/>
                    </a:moveTo>
                    <a:lnTo>
                      <a:pt x="83" y="2"/>
                    </a:lnTo>
                    <a:lnTo>
                      <a:pt x="64" y="8"/>
                    </a:lnTo>
                    <a:lnTo>
                      <a:pt x="47" y="19"/>
                    </a:lnTo>
                    <a:lnTo>
                      <a:pt x="31" y="33"/>
                    </a:lnTo>
                    <a:lnTo>
                      <a:pt x="17" y="49"/>
                    </a:lnTo>
                    <a:lnTo>
                      <a:pt x="9" y="66"/>
                    </a:lnTo>
                    <a:lnTo>
                      <a:pt x="3" y="88"/>
                    </a:lnTo>
                    <a:lnTo>
                      <a:pt x="0" y="109"/>
                    </a:lnTo>
                    <a:lnTo>
                      <a:pt x="3" y="131"/>
                    </a:lnTo>
                    <a:lnTo>
                      <a:pt x="9" y="153"/>
                    </a:lnTo>
                    <a:lnTo>
                      <a:pt x="17" y="170"/>
                    </a:lnTo>
                    <a:lnTo>
                      <a:pt x="31" y="186"/>
                    </a:lnTo>
                    <a:lnTo>
                      <a:pt x="47" y="200"/>
                    </a:lnTo>
                    <a:lnTo>
                      <a:pt x="64" y="211"/>
                    </a:lnTo>
                    <a:lnTo>
                      <a:pt x="83" y="217"/>
                    </a:lnTo>
                    <a:lnTo>
                      <a:pt x="105" y="219"/>
                    </a:lnTo>
                    <a:lnTo>
                      <a:pt x="127" y="217"/>
                    </a:lnTo>
                    <a:lnTo>
                      <a:pt x="146" y="211"/>
                    </a:lnTo>
                    <a:lnTo>
                      <a:pt x="163" y="200"/>
                    </a:lnTo>
                    <a:lnTo>
                      <a:pt x="179" y="186"/>
                    </a:lnTo>
                    <a:lnTo>
                      <a:pt x="193" y="170"/>
                    </a:lnTo>
                    <a:lnTo>
                      <a:pt x="201" y="153"/>
                    </a:lnTo>
                    <a:lnTo>
                      <a:pt x="207" y="131"/>
                    </a:lnTo>
                    <a:lnTo>
                      <a:pt x="210" y="109"/>
                    </a:lnTo>
                    <a:lnTo>
                      <a:pt x="207" y="88"/>
                    </a:lnTo>
                    <a:lnTo>
                      <a:pt x="201" y="66"/>
                    </a:lnTo>
                    <a:lnTo>
                      <a:pt x="193" y="49"/>
                    </a:lnTo>
                    <a:lnTo>
                      <a:pt x="179" y="33"/>
                    </a:lnTo>
                    <a:lnTo>
                      <a:pt x="163" y="19"/>
                    </a:lnTo>
                    <a:lnTo>
                      <a:pt x="146" y="8"/>
                    </a:lnTo>
                    <a:lnTo>
                      <a:pt x="127" y="2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30" name="Freeform 221"/>
              <p:cNvSpPr/>
              <p:nvPr/>
            </p:nvSpPr>
            <p:spPr>
              <a:xfrm>
                <a:off x="1139" y="3073"/>
                <a:ext cx="69" cy="77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2" y="3"/>
                  </a:cxn>
                  <a:cxn ang="0">
                    <a:pos x="11" y="11"/>
                  </a:cxn>
                  <a:cxn ang="0">
                    <a:pos x="3" y="22"/>
                  </a:cxn>
                  <a:cxn ang="0">
                    <a:pos x="0" y="38"/>
                  </a:cxn>
                  <a:cxn ang="0">
                    <a:pos x="3" y="52"/>
                  </a:cxn>
                  <a:cxn ang="0">
                    <a:pos x="11" y="66"/>
                  </a:cxn>
                  <a:cxn ang="0">
                    <a:pos x="22" y="74"/>
                  </a:cxn>
                  <a:cxn ang="0">
                    <a:pos x="36" y="77"/>
                  </a:cxn>
                  <a:cxn ang="0">
                    <a:pos x="47" y="74"/>
                  </a:cxn>
                  <a:cxn ang="0">
                    <a:pos x="58" y="66"/>
                  </a:cxn>
                  <a:cxn ang="0">
                    <a:pos x="66" y="52"/>
                  </a:cxn>
                  <a:cxn ang="0">
                    <a:pos x="69" y="38"/>
                  </a:cxn>
                  <a:cxn ang="0">
                    <a:pos x="66" y="22"/>
                  </a:cxn>
                  <a:cxn ang="0">
                    <a:pos x="58" y="11"/>
                  </a:cxn>
                  <a:cxn ang="0">
                    <a:pos x="47" y="3"/>
                  </a:cxn>
                  <a:cxn ang="0">
                    <a:pos x="36" y="0"/>
                  </a:cxn>
                </a:cxnLst>
                <a:rect l="0" t="0" r="0" b="0"/>
                <a:pathLst>
                  <a:path w="69" h="77">
                    <a:moveTo>
                      <a:pt x="36" y="0"/>
                    </a:moveTo>
                    <a:lnTo>
                      <a:pt x="22" y="3"/>
                    </a:lnTo>
                    <a:lnTo>
                      <a:pt x="11" y="11"/>
                    </a:lnTo>
                    <a:lnTo>
                      <a:pt x="3" y="22"/>
                    </a:lnTo>
                    <a:lnTo>
                      <a:pt x="0" y="38"/>
                    </a:lnTo>
                    <a:lnTo>
                      <a:pt x="3" y="52"/>
                    </a:lnTo>
                    <a:lnTo>
                      <a:pt x="11" y="66"/>
                    </a:lnTo>
                    <a:lnTo>
                      <a:pt x="22" y="74"/>
                    </a:lnTo>
                    <a:lnTo>
                      <a:pt x="36" y="77"/>
                    </a:lnTo>
                    <a:lnTo>
                      <a:pt x="47" y="74"/>
                    </a:lnTo>
                    <a:lnTo>
                      <a:pt x="58" y="66"/>
                    </a:lnTo>
                    <a:lnTo>
                      <a:pt x="66" y="52"/>
                    </a:lnTo>
                    <a:lnTo>
                      <a:pt x="69" y="38"/>
                    </a:lnTo>
                    <a:lnTo>
                      <a:pt x="66" y="22"/>
                    </a:lnTo>
                    <a:lnTo>
                      <a:pt x="58" y="11"/>
                    </a:lnTo>
                    <a:lnTo>
                      <a:pt x="47" y="3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31" name="Freeform 222"/>
              <p:cNvSpPr/>
              <p:nvPr/>
            </p:nvSpPr>
            <p:spPr>
              <a:xfrm>
                <a:off x="2454" y="3068"/>
                <a:ext cx="64" cy="71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2"/>
                  </a:cxn>
                  <a:cxn ang="0">
                    <a:pos x="9" y="11"/>
                  </a:cxn>
                  <a:cxn ang="0">
                    <a:pos x="3" y="22"/>
                  </a:cxn>
                  <a:cxn ang="0">
                    <a:pos x="0" y="35"/>
                  </a:cxn>
                  <a:cxn ang="0">
                    <a:pos x="3" y="49"/>
                  </a:cxn>
                  <a:cxn ang="0">
                    <a:pos x="9" y="60"/>
                  </a:cxn>
                  <a:cxn ang="0">
                    <a:pos x="20" y="68"/>
                  </a:cxn>
                  <a:cxn ang="0">
                    <a:pos x="31" y="71"/>
                  </a:cxn>
                  <a:cxn ang="0">
                    <a:pos x="44" y="68"/>
                  </a:cxn>
                  <a:cxn ang="0">
                    <a:pos x="56" y="60"/>
                  </a:cxn>
                  <a:cxn ang="0">
                    <a:pos x="61" y="49"/>
                  </a:cxn>
                  <a:cxn ang="0">
                    <a:pos x="64" y="35"/>
                  </a:cxn>
                  <a:cxn ang="0">
                    <a:pos x="61" y="22"/>
                  </a:cxn>
                  <a:cxn ang="0">
                    <a:pos x="56" y="11"/>
                  </a:cxn>
                  <a:cxn ang="0">
                    <a:pos x="44" y="2"/>
                  </a:cxn>
                  <a:cxn ang="0">
                    <a:pos x="31" y="0"/>
                  </a:cxn>
                </a:cxnLst>
                <a:rect l="0" t="0" r="0" b="0"/>
                <a:pathLst>
                  <a:path w="64" h="71">
                    <a:moveTo>
                      <a:pt x="31" y="0"/>
                    </a:moveTo>
                    <a:lnTo>
                      <a:pt x="20" y="2"/>
                    </a:lnTo>
                    <a:lnTo>
                      <a:pt x="9" y="11"/>
                    </a:lnTo>
                    <a:lnTo>
                      <a:pt x="3" y="22"/>
                    </a:lnTo>
                    <a:lnTo>
                      <a:pt x="0" y="35"/>
                    </a:lnTo>
                    <a:lnTo>
                      <a:pt x="3" y="49"/>
                    </a:lnTo>
                    <a:lnTo>
                      <a:pt x="9" y="60"/>
                    </a:lnTo>
                    <a:lnTo>
                      <a:pt x="20" y="68"/>
                    </a:lnTo>
                    <a:lnTo>
                      <a:pt x="31" y="71"/>
                    </a:lnTo>
                    <a:lnTo>
                      <a:pt x="44" y="68"/>
                    </a:lnTo>
                    <a:lnTo>
                      <a:pt x="56" y="60"/>
                    </a:lnTo>
                    <a:lnTo>
                      <a:pt x="61" y="49"/>
                    </a:lnTo>
                    <a:lnTo>
                      <a:pt x="64" y="35"/>
                    </a:lnTo>
                    <a:lnTo>
                      <a:pt x="61" y="22"/>
                    </a:lnTo>
                    <a:lnTo>
                      <a:pt x="56" y="11"/>
                    </a:lnTo>
                    <a:lnTo>
                      <a:pt x="44" y="2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32" name="Freeform 223"/>
              <p:cNvSpPr/>
              <p:nvPr/>
            </p:nvSpPr>
            <p:spPr>
              <a:xfrm>
                <a:off x="5399" y="3090"/>
                <a:ext cx="64" cy="71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2"/>
                  </a:cxn>
                  <a:cxn ang="0">
                    <a:pos x="9" y="10"/>
                  </a:cxn>
                  <a:cxn ang="0">
                    <a:pos x="3" y="21"/>
                  </a:cxn>
                  <a:cxn ang="0">
                    <a:pos x="0" y="35"/>
                  </a:cxn>
                  <a:cxn ang="0">
                    <a:pos x="3" y="49"/>
                  </a:cxn>
                  <a:cxn ang="0">
                    <a:pos x="9" y="60"/>
                  </a:cxn>
                  <a:cxn ang="0">
                    <a:pos x="20" y="68"/>
                  </a:cxn>
                  <a:cxn ang="0">
                    <a:pos x="31" y="71"/>
                  </a:cxn>
                  <a:cxn ang="0">
                    <a:pos x="44" y="68"/>
                  </a:cxn>
                  <a:cxn ang="0">
                    <a:pos x="55" y="60"/>
                  </a:cxn>
                  <a:cxn ang="0">
                    <a:pos x="61" y="49"/>
                  </a:cxn>
                  <a:cxn ang="0">
                    <a:pos x="64" y="35"/>
                  </a:cxn>
                  <a:cxn ang="0">
                    <a:pos x="61" y="21"/>
                  </a:cxn>
                  <a:cxn ang="0">
                    <a:pos x="55" y="10"/>
                  </a:cxn>
                  <a:cxn ang="0">
                    <a:pos x="44" y="2"/>
                  </a:cxn>
                  <a:cxn ang="0">
                    <a:pos x="31" y="0"/>
                  </a:cxn>
                </a:cxnLst>
                <a:rect l="0" t="0" r="0" b="0"/>
                <a:pathLst>
                  <a:path w="64" h="71">
                    <a:moveTo>
                      <a:pt x="31" y="0"/>
                    </a:moveTo>
                    <a:lnTo>
                      <a:pt x="20" y="2"/>
                    </a:lnTo>
                    <a:lnTo>
                      <a:pt x="9" y="10"/>
                    </a:lnTo>
                    <a:lnTo>
                      <a:pt x="3" y="21"/>
                    </a:lnTo>
                    <a:lnTo>
                      <a:pt x="0" y="35"/>
                    </a:lnTo>
                    <a:lnTo>
                      <a:pt x="3" y="49"/>
                    </a:lnTo>
                    <a:lnTo>
                      <a:pt x="9" y="60"/>
                    </a:lnTo>
                    <a:lnTo>
                      <a:pt x="20" y="68"/>
                    </a:lnTo>
                    <a:lnTo>
                      <a:pt x="31" y="71"/>
                    </a:lnTo>
                    <a:lnTo>
                      <a:pt x="44" y="68"/>
                    </a:lnTo>
                    <a:lnTo>
                      <a:pt x="55" y="60"/>
                    </a:lnTo>
                    <a:lnTo>
                      <a:pt x="61" y="49"/>
                    </a:lnTo>
                    <a:lnTo>
                      <a:pt x="64" y="35"/>
                    </a:lnTo>
                    <a:lnTo>
                      <a:pt x="61" y="21"/>
                    </a:lnTo>
                    <a:lnTo>
                      <a:pt x="55" y="10"/>
                    </a:lnTo>
                    <a:lnTo>
                      <a:pt x="44" y="2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33" name="Freeform 224"/>
              <p:cNvSpPr/>
              <p:nvPr/>
            </p:nvSpPr>
            <p:spPr>
              <a:xfrm>
                <a:off x="2823" y="3076"/>
                <a:ext cx="66" cy="71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22" y="3"/>
                  </a:cxn>
                  <a:cxn ang="0">
                    <a:pos x="11" y="11"/>
                  </a:cxn>
                  <a:cxn ang="0">
                    <a:pos x="3" y="22"/>
                  </a:cxn>
                  <a:cxn ang="0">
                    <a:pos x="0" y="35"/>
                  </a:cxn>
                  <a:cxn ang="0">
                    <a:pos x="3" y="49"/>
                  </a:cxn>
                  <a:cxn ang="0">
                    <a:pos x="11" y="60"/>
                  </a:cxn>
                  <a:cxn ang="0">
                    <a:pos x="22" y="68"/>
                  </a:cxn>
                  <a:cxn ang="0">
                    <a:pos x="33" y="71"/>
                  </a:cxn>
                  <a:cxn ang="0">
                    <a:pos x="47" y="68"/>
                  </a:cxn>
                  <a:cxn ang="0">
                    <a:pos x="58" y="60"/>
                  </a:cxn>
                  <a:cxn ang="0">
                    <a:pos x="64" y="49"/>
                  </a:cxn>
                  <a:cxn ang="0">
                    <a:pos x="66" y="35"/>
                  </a:cxn>
                  <a:cxn ang="0">
                    <a:pos x="64" y="22"/>
                  </a:cxn>
                  <a:cxn ang="0">
                    <a:pos x="58" y="11"/>
                  </a:cxn>
                  <a:cxn ang="0">
                    <a:pos x="47" y="3"/>
                  </a:cxn>
                  <a:cxn ang="0">
                    <a:pos x="33" y="0"/>
                  </a:cxn>
                </a:cxnLst>
                <a:rect l="0" t="0" r="0" b="0"/>
                <a:pathLst>
                  <a:path w="66" h="71">
                    <a:moveTo>
                      <a:pt x="33" y="0"/>
                    </a:moveTo>
                    <a:lnTo>
                      <a:pt x="22" y="3"/>
                    </a:lnTo>
                    <a:lnTo>
                      <a:pt x="11" y="11"/>
                    </a:lnTo>
                    <a:lnTo>
                      <a:pt x="3" y="22"/>
                    </a:lnTo>
                    <a:lnTo>
                      <a:pt x="0" y="35"/>
                    </a:lnTo>
                    <a:lnTo>
                      <a:pt x="3" y="49"/>
                    </a:lnTo>
                    <a:lnTo>
                      <a:pt x="11" y="60"/>
                    </a:lnTo>
                    <a:lnTo>
                      <a:pt x="22" y="68"/>
                    </a:lnTo>
                    <a:lnTo>
                      <a:pt x="33" y="71"/>
                    </a:lnTo>
                    <a:lnTo>
                      <a:pt x="47" y="68"/>
                    </a:lnTo>
                    <a:lnTo>
                      <a:pt x="58" y="60"/>
                    </a:lnTo>
                    <a:lnTo>
                      <a:pt x="64" y="49"/>
                    </a:lnTo>
                    <a:lnTo>
                      <a:pt x="66" y="35"/>
                    </a:lnTo>
                    <a:lnTo>
                      <a:pt x="64" y="22"/>
                    </a:lnTo>
                    <a:lnTo>
                      <a:pt x="58" y="11"/>
                    </a:lnTo>
                    <a:lnTo>
                      <a:pt x="47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34" name="Freeform 225"/>
              <p:cNvSpPr/>
              <p:nvPr/>
            </p:nvSpPr>
            <p:spPr>
              <a:xfrm>
                <a:off x="5818" y="3076"/>
                <a:ext cx="63" cy="71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19" y="3"/>
                  </a:cxn>
                  <a:cxn ang="0">
                    <a:pos x="8" y="11"/>
                  </a:cxn>
                  <a:cxn ang="0">
                    <a:pos x="2" y="22"/>
                  </a:cxn>
                  <a:cxn ang="0">
                    <a:pos x="0" y="35"/>
                  </a:cxn>
                  <a:cxn ang="0">
                    <a:pos x="2" y="49"/>
                  </a:cxn>
                  <a:cxn ang="0">
                    <a:pos x="8" y="60"/>
                  </a:cxn>
                  <a:cxn ang="0">
                    <a:pos x="19" y="68"/>
                  </a:cxn>
                  <a:cxn ang="0">
                    <a:pos x="30" y="71"/>
                  </a:cxn>
                  <a:cxn ang="0">
                    <a:pos x="44" y="68"/>
                  </a:cxn>
                  <a:cxn ang="0">
                    <a:pos x="55" y="60"/>
                  </a:cxn>
                  <a:cxn ang="0">
                    <a:pos x="60" y="49"/>
                  </a:cxn>
                  <a:cxn ang="0">
                    <a:pos x="63" y="35"/>
                  </a:cxn>
                  <a:cxn ang="0">
                    <a:pos x="60" y="22"/>
                  </a:cxn>
                  <a:cxn ang="0">
                    <a:pos x="55" y="11"/>
                  </a:cxn>
                  <a:cxn ang="0">
                    <a:pos x="44" y="3"/>
                  </a:cxn>
                  <a:cxn ang="0">
                    <a:pos x="30" y="0"/>
                  </a:cxn>
                </a:cxnLst>
                <a:rect l="0" t="0" r="0" b="0"/>
                <a:pathLst>
                  <a:path w="63" h="71">
                    <a:moveTo>
                      <a:pt x="30" y="0"/>
                    </a:moveTo>
                    <a:lnTo>
                      <a:pt x="19" y="3"/>
                    </a:lnTo>
                    <a:lnTo>
                      <a:pt x="8" y="11"/>
                    </a:lnTo>
                    <a:lnTo>
                      <a:pt x="2" y="22"/>
                    </a:lnTo>
                    <a:lnTo>
                      <a:pt x="0" y="35"/>
                    </a:lnTo>
                    <a:lnTo>
                      <a:pt x="2" y="49"/>
                    </a:lnTo>
                    <a:lnTo>
                      <a:pt x="8" y="60"/>
                    </a:lnTo>
                    <a:lnTo>
                      <a:pt x="19" y="68"/>
                    </a:lnTo>
                    <a:lnTo>
                      <a:pt x="30" y="71"/>
                    </a:lnTo>
                    <a:lnTo>
                      <a:pt x="44" y="68"/>
                    </a:lnTo>
                    <a:lnTo>
                      <a:pt x="55" y="60"/>
                    </a:lnTo>
                    <a:lnTo>
                      <a:pt x="60" y="49"/>
                    </a:lnTo>
                    <a:lnTo>
                      <a:pt x="63" y="35"/>
                    </a:lnTo>
                    <a:lnTo>
                      <a:pt x="60" y="22"/>
                    </a:lnTo>
                    <a:lnTo>
                      <a:pt x="55" y="11"/>
                    </a:lnTo>
                    <a:lnTo>
                      <a:pt x="44" y="3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35" name="Freeform 226"/>
              <p:cNvSpPr/>
              <p:nvPr/>
            </p:nvSpPr>
            <p:spPr>
              <a:xfrm>
                <a:off x="1150" y="3070"/>
                <a:ext cx="69" cy="77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22" y="3"/>
                  </a:cxn>
                  <a:cxn ang="0">
                    <a:pos x="11" y="11"/>
                  </a:cxn>
                  <a:cxn ang="0">
                    <a:pos x="3" y="22"/>
                  </a:cxn>
                  <a:cxn ang="0">
                    <a:pos x="0" y="39"/>
                  </a:cxn>
                  <a:cxn ang="0">
                    <a:pos x="3" y="52"/>
                  </a:cxn>
                  <a:cxn ang="0">
                    <a:pos x="11" y="66"/>
                  </a:cxn>
                  <a:cxn ang="0">
                    <a:pos x="22" y="74"/>
                  </a:cxn>
                  <a:cxn ang="0">
                    <a:pos x="33" y="77"/>
                  </a:cxn>
                  <a:cxn ang="0">
                    <a:pos x="47" y="74"/>
                  </a:cxn>
                  <a:cxn ang="0">
                    <a:pos x="58" y="66"/>
                  </a:cxn>
                  <a:cxn ang="0">
                    <a:pos x="66" y="52"/>
                  </a:cxn>
                  <a:cxn ang="0">
                    <a:pos x="69" y="39"/>
                  </a:cxn>
                  <a:cxn ang="0">
                    <a:pos x="66" y="22"/>
                  </a:cxn>
                  <a:cxn ang="0">
                    <a:pos x="58" y="11"/>
                  </a:cxn>
                  <a:cxn ang="0">
                    <a:pos x="47" y="3"/>
                  </a:cxn>
                  <a:cxn ang="0">
                    <a:pos x="33" y="0"/>
                  </a:cxn>
                </a:cxnLst>
                <a:rect l="0" t="0" r="0" b="0"/>
                <a:pathLst>
                  <a:path w="69" h="77">
                    <a:moveTo>
                      <a:pt x="33" y="0"/>
                    </a:moveTo>
                    <a:lnTo>
                      <a:pt x="22" y="3"/>
                    </a:lnTo>
                    <a:lnTo>
                      <a:pt x="11" y="11"/>
                    </a:lnTo>
                    <a:lnTo>
                      <a:pt x="3" y="22"/>
                    </a:lnTo>
                    <a:lnTo>
                      <a:pt x="0" y="39"/>
                    </a:lnTo>
                    <a:lnTo>
                      <a:pt x="3" y="52"/>
                    </a:lnTo>
                    <a:lnTo>
                      <a:pt x="11" y="66"/>
                    </a:lnTo>
                    <a:lnTo>
                      <a:pt x="22" y="74"/>
                    </a:lnTo>
                    <a:lnTo>
                      <a:pt x="33" y="77"/>
                    </a:lnTo>
                    <a:lnTo>
                      <a:pt x="47" y="74"/>
                    </a:lnTo>
                    <a:lnTo>
                      <a:pt x="58" y="66"/>
                    </a:lnTo>
                    <a:lnTo>
                      <a:pt x="66" y="52"/>
                    </a:lnTo>
                    <a:lnTo>
                      <a:pt x="69" y="39"/>
                    </a:lnTo>
                    <a:lnTo>
                      <a:pt x="66" y="22"/>
                    </a:lnTo>
                    <a:lnTo>
                      <a:pt x="58" y="11"/>
                    </a:lnTo>
                    <a:lnTo>
                      <a:pt x="47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D8898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36" name="Freeform 227"/>
              <p:cNvSpPr/>
              <p:nvPr/>
            </p:nvSpPr>
            <p:spPr>
              <a:xfrm>
                <a:off x="2465" y="3065"/>
                <a:ext cx="64" cy="71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"/>
                  </a:cxn>
                  <a:cxn ang="0">
                    <a:pos x="9" y="11"/>
                  </a:cxn>
                  <a:cxn ang="0">
                    <a:pos x="3" y="22"/>
                  </a:cxn>
                  <a:cxn ang="0">
                    <a:pos x="0" y="35"/>
                  </a:cxn>
                  <a:cxn ang="0">
                    <a:pos x="3" y="49"/>
                  </a:cxn>
                  <a:cxn ang="0">
                    <a:pos x="9" y="60"/>
                  </a:cxn>
                  <a:cxn ang="0">
                    <a:pos x="20" y="68"/>
                  </a:cxn>
                  <a:cxn ang="0">
                    <a:pos x="31" y="71"/>
                  </a:cxn>
                  <a:cxn ang="0">
                    <a:pos x="45" y="68"/>
                  </a:cxn>
                  <a:cxn ang="0">
                    <a:pos x="56" y="60"/>
                  </a:cxn>
                  <a:cxn ang="0">
                    <a:pos x="61" y="49"/>
                  </a:cxn>
                  <a:cxn ang="0">
                    <a:pos x="64" y="35"/>
                  </a:cxn>
                  <a:cxn ang="0">
                    <a:pos x="61" y="22"/>
                  </a:cxn>
                  <a:cxn ang="0">
                    <a:pos x="56" y="11"/>
                  </a:cxn>
                  <a:cxn ang="0">
                    <a:pos x="45" y="3"/>
                  </a:cxn>
                  <a:cxn ang="0">
                    <a:pos x="31" y="0"/>
                  </a:cxn>
                </a:cxnLst>
                <a:rect l="0" t="0" r="0" b="0"/>
                <a:pathLst>
                  <a:path w="64" h="71">
                    <a:moveTo>
                      <a:pt x="31" y="0"/>
                    </a:moveTo>
                    <a:lnTo>
                      <a:pt x="20" y="3"/>
                    </a:lnTo>
                    <a:lnTo>
                      <a:pt x="9" y="11"/>
                    </a:lnTo>
                    <a:lnTo>
                      <a:pt x="3" y="22"/>
                    </a:lnTo>
                    <a:lnTo>
                      <a:pt x="0" y="35"/>
                    </a:lnTo>
                    <a:lnTo>
                      <a:pt x="3" y="49"/>
                    </a:lnTo>
                    <a:lnTo>
                      <a:pt x="9" y="60"/>
                    </a:lnTo>
                    <a:lnTo>
                      <a:pt x="20" y="68"/>
                    </a:lnTo>
                    <a:lnTo>
                      <a:pt x="31" y="71"/>
                    </a:lnTo>
                    <a:lnTo>
                      <a:pt x="45" y="68"/>
                    </a:lnTo>
                    <a:lnTo>
                      <a:pt x="56" y="60"/>
                    </a:lnTo>
                    <a:lnTo>
                      <a:pt x="61" y="49"/>
                    </a:lnTo>
                    <a:lnTo>
                      <a:pt x="64" y="35"/>
                    </a:lnTo>
                    <a:lnTo>
                      <a:pt x="61" y="22"/>
                    </a:lnTo>
                    <a:lnTo>
                      <a:pt x="56" y="11"/>
                    </a:lnTo>
                    <a:lnTo>
                      <a:pt x="45" y="3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D8898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37" name="Freeform 228"/>
              <p:cNvSpPr/>
              <p:nvPr/>
            </p:nvSpPr>
            <p:spPr>
              <a:xfrm>
                <a:off x="5410" y="3087"/>
                <a:ext cx="64" cy="71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"/>
                  </a:cxn>
                  <a:cxn ang="0">
                    <a:pos x="9" y="11"/>
                  </a:cxn>
                  <a:cxn ang="0">
                    <a:pos x="3" y="22"/>
                  </a:cxn>
                  <a:cxn ang="0">
                    <a:pos x="0" y="35"/>
                  </a:cxn>
                  <a:cxn ang="0">
                    <a:pos x="3" y="49"/>
                  </a:cxn>
                  <a:cxn ang="0">
                    <a:pos x="9" y="60"/>
                  </a:cxn>
                  <a:cxn ang="0">
                    <a:pos x="20" y="68"/>
                  </a:cxn>
                  <a:cxn ang="0">
                    <a:pos x="31" y="71"/>
                  </a:cxn>
                  <a:cxn ang="0">
                    <a:pos x="44" y="68"/>
                  </a:cxn>
                  <a:cxn ang="0">
                    <a:pos x="55" y="60"/>
                  </a:cxn>
                  <a:cxn ang="0">
                    <a:pos x="61" y="49"/>
                  </a:cxn>
                  <a:cxn ang="0">
                    <a:pos x="64" y="35"/>
                  </a:cxn>
                  <a:cxn ang="0">
                    <a:pos x="61" y="22"/>
                  </a:cxn>
                  <a:cxn ang="0">
                    <a:pos x="55" y="11"/>
                  </a:cxn>
                  <a:cxn ang="0">
                    <a:pos x="44" y="3"/>
                  </a:cxn>
                  <a:cxn ang="0">
                    <a:pos x="31" y="0"/>
                  </a:cxn>
                </a:cxnLst>
                <a:rect l="0" t="0" r="0" b="0"/>
                <a:pathLst>
                  <a:path w="64" h="71">
                    <a:moveTo>
                      <a:pt x="31" y="0"/>
                    </a:moveTo>
                    <a:lnTo>
                      <a:pt x="20" y="3"/>
                    </a:lnTo>
                    <a:lnTo>
                      <a:pt x="9" y="11"/>
                    </a:lnTo>
                    <a:lnTo>
                      <a:pt x="3" y="22"/>
                    </a:lnTo>
                    <a:lnTo>
                      <a:pt x="0" y="35"/>
                    </a:lnTo>
                    <a:lnTo>
                      <a:pt x="3" y="49"/>
                    </a:lnTo>
                    <a:lnTo>
                      <a:pt x="9" y="60"/>
                    </a:lnTo>
                    <a:lnTo>
                      <a:pt x="20" y="68"/>
                    </a:lnTo>
                    <a:lnTo>
                      <a:pt x="31" y="71"/>
                    </a:lnTo>
                    <a:lnTo>
                      <a:pt x="44" y="68"/>
                    </a:lnTo>
                    <a:lnTo>
                      <a:pt x="55" y="60"/>
                    </a:lnTo>
                    <a:lnTo>
                      <a:pt x="61" y="49"/>
                    </a:lnTo>
                    <a:lnTo>
                      <a:pt x="64" y="35"/>
                    </a:lnTo>
                    <a:lnTo>
                      <a:pt x="61" y="22"/>
                    </a:lnTo>
                    <a:lnTo>
                      <a:pt x="55" y="11"/>
                    </a:lnTo>
                    <a:lnTo>
                      <a:pt x="44" y="3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D8898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38" name="Freeform 229"/>
              <p:cNvSpPr/>
              <p:nvPr/>
            </p:nvSpPr>
            <p:spPr>
              <a:xfrm>
                <a:off x="2834" y="3073"/>
                <a:ext cx="64" cy="71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20" y="3"/>
                  </a:cxn>
                  <a:cxn ang="0">
                    <a:pos x="9" y="11"/>
                  </a:cxn>
                  <a:cxn ang="0">
                    <a:pos x="3" y="22"/>
                  </a:cxn>
                  <a:cxn ang="0">
                    <a:pos x="0" y="36"/>
                  </a:cxn>
                  <a:cxn ang="0">
                    <a:pos x="3" y="49"/>
                  </a:cxn>
                  <a:cxn ang="0">
                    <a:pos x="9" y="60"/>
                  </a:cxn>
                  <a:cxn ang="0">
                    <a:pos x="20" y="69"/>
                  </a:cxn>
                  <a:cxn ang="0">
                    <a:pos x="33" y="71"/>
                  </a:cxn>
                  <a:cxn ang="0">
                    <a:pos x="44" y="69"/>
                  </a:cxn>
                  <a:cxn ang="0">
                    <a:pos x="55" y="60"/>
                  </a:cxn>
                  <a:cxn ang="0">
                    <a:pos x="61" y="49"/>
                  </a:cxn>
                  <a:cxn ang="0">
                    <a:pos x="64" y="36"/>
                  </a:cxn>
                  <a:cxn ang="0">
                    <a:pos x="61" y="22"/>
                  </a:cxn>
                  <a:cxn ang="0">
                    <a:pos x="55" y="11"/>
                  </a:cxn>
                  <a:cxn ang="0">
                    <a:pos x="44" y="3"/>
                  </a:cxn>
                  <a:cxn ang="0">
                    <a:pos x="33" y="0"/>
                  </a:cxn>
                </a:cxnLst>
                <a:rect l="0" t="0" r="0" b="0"/>
                <a:pathLst>
                  <a:path w="64" h="71">
                    <a:moveTo>
                      <a:pt x="33" y="0"/>
                    </a:moveTo>
                    <a:lnTo>
                      <a:pt x="20" y="3"/>
                    </a:lnTo>
                    <a:lnTo>
                      <a:pt x="9" y="11"/>
                    </a:lnTo>
                    <a:lnTo>
                      <a:pt x="3" y="22"/>
                    </a:lnTo>
                    <a:lnTo>
                      <a:pt x="0" y="36"/>
                    </a:lnTo>
                    <a:lnTo>
                      <a:pt x="3" y="49"/>
                    </a:lnTo>
                    <a:lnTo>
                      <a:pt x="9" y="60"/>
                    </a:lnTo>
                    <a:lnTo>
                      <a:pt x="20" y="69"/>
                    </a:lnTo>
                    <a:lnTo>
                      <a:pt x="33" y="71"/>
                    </a:lnTo>
                    <a:lnTo>
                      <a:pt x="44" y="69"/>
                    </a:lnTo>
                    <a:lnTo>
                      <a:pt x="55" y="60"/>
                    </a:lnTo>
                    <a:lnTo>
                      <a:pt x="61" y="49"/>
                    </a:lnTo>
                    <a:lnTo>
                      <a:pt x="64" y="36"/>
                    </a:lnTo>
                    <a:lnTo>
                      <a:pt x="61" y="22"/>
                    </a:lnTo>
                    <a:lnTo>
                      <a:pt x="55" y="11"/>
                    </a:lnTo>
                    <a:lnTo>
                      <a:pt x="44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D8898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39" name="Freeform 230"/>
              <p:cNvSpPr/>
              <p:nvPr/>
            </p:nvSpPr>
            <p:spPr>
              <a:xfrm>
                <a:off x="5826" y="3073"/>
                <a:ext cx="66" cy="71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22" y="3"/>
                  </a:cxn>
                  <a:cxn ang="0">
                    <a:pos x="11" y="11"/>
                  </a:cxn>
                  <a:cxn ang="0">
                    <a:pos x="3" y="22"/>
                  </a:cxn>
                  <a:cxn ang="0">
                    <a:pos x="0" y="36"/>
                  </a:cxn>
                  <a:cxn ang="0">
                    <a:pos x="3" y="49"/>
                  </a:cxn>
                  <a:cxn ang="0">
                    <a:pos x="11" y="60"/>
                  </a:cxn>
                  <a:cxn ang="0">
                    <a:pos x="22" y="69"/>
                  </a:cxn>
                  <a:cxn ang="0">
                    <a:pos x="33" y="71"/>
                  </a:cxn>
                  <a:cxn ang="0">
                    <a:pos x="44" y="69"/>
                  </a:cxn>
                  <a:cxn ang="0">
                    <a:pos x="55" y="60"/>
                  </a:cxn>
                  <a:cxn ang="0">
                    <a:pos x="63" y="49"/>
                  </a:cxn>
                  <a:cxn ang="0">
                    <a:pos x="66" y="36"/>
                  </a:cxn>
                  <a:cxn ang="0">
                    <a:pos x="63" y="22"/>
                  </a:cxn>
                  <a:cxn ang="0">
                    <a:pos x="55" y="11"/>
                  </a:cxn>
                  <a:cxn ang="0">
                    <a:pos x="44" y="3"/>
                  </a:cxn>
                  <a:cxn ang="0">
                    <a:pos x="33" y="0"/>
                  </a:cxn>
                </a:cxnLst>
                <a:rect l="0" t="0" r="0" b="0"/>
                <a:pathLst>
                  <a:path w="66" h="71">
                    <a:moveTo>
                      <a:pt x="33" y="0"/>
                    </a:moveTo>
                    <a:lnTo>
                      <a:pt x="22" y="3"/>
                    </a:lnTo>
                    <a:lnTo>
                      <a:pt x="11" y="11"/>
                    </a:lnTo>
                    <a:lnTo>
                      <a:pt x="3" y="22"/>
                    </a:lnTo>
                    <a:lnTo>
                      <a:pt x="0" y="36"/>
                    </a:lnTo>
                    <a:lnTo>
                      <a:pt x="3" y="49"/>
                    </a:lnTo>
                    <a:lnTo>
                      <a:pt x="11" y="60"/>
                    </a:lnTo>
                    <a:lnTo>
                      <a:pt x="22" y="69"/>
                    </a:lnTo>
                    <a:lnTo>
                      <a:pt x="33" y="71"/>
                    </a:lnTo>
                    <a:lnTo>
                      <a:pt x="44" y="69"/>
                    </a:lnTo>
                    <a:lnTo>
                      <a:pt x="55" y="60"/>
                    </a:lnTo>
                    <a:lnTo>
                      <a:pt x="63" y="49"/>
                    </a:lnTo>
                    <a:lnTo>
                      <a:pt x="66" y="36"/>
                    </a:lnTo>
                    <a:lnTo>
                      <a:pt x="63" y="22"/>
                    </a:lnTo>
                    <a:lnTo>
                      <a:pt x="55" y="11"/>
                    </a:lnTo>
                    <a:lnTo>
                      <a:pt x="44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D8898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40" name="Freeform 231"/>
              <p:cNvSpPr/>
              <p:nvPr/>
            </p:nvSpPr>
            <p:spPr>
              <a:xfrm>
                <a:off x="1106" y="3040"/>
                <a:ext cx="80" cy="148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27" y="28"/>
                  </a:cxn>
                  <a:cxn ang="0">
                    <a:pos x="14" y="66"/>
                  </a:cxn>
                  <a:cxn ang="0">
                    <a:pos x="22" y="104"/>
                  </a:cxn>
                  <a:cxn ang="0">
                    <a:pos x="58" y="140"/>
                  </a:cxn>
                  <a:cxn ang="0">
                    <a:pos x="80" y="143"/>
                  </a:cxn>
                  <a:cxn ang="0">
                    <a:pos x="33" y="148"/>
                  </a:cxn>
                  <a:cxn ang="0">
                    <a:pos x="16" y="129"/>
                  </a:cxn>
                  <a:cxn ang="0">
                    <a:pos x="5" y="107"/>
                  </a:cxn>
                  <a:cxn ang="0">
                    <a:pos x="0" y="80"/>
                  </a:cxn>
                  <a:cxn ang="0">
                    <a:pos x="0" y="55"/>
                  </a:cxn>
                  <a:cxn ang="0">
                    <a:pos x="5" y="33"/>
                  </a:cxn>
                  <a:cxn ang="0">
                    <a:pos x="19" y="14"/>
                  </a:cxn>
                  <a:cxn ang="0">
                    <a:pos x="41" y="3"/>
                  </a:cxn>
                  <a:cxn ang="0">
                    <a:pos x="69" y="0"/>
                  </a:cxn>
                </a:cxnLst>
                <a:rect l="0" t="0" r="0" b="0"/>
                <a:pathLst>
                  <a:path w="80" h="148">
                    <a:moveTo>
                      <a:pt x="69" y="0"/>
                    </a:moveTo>
                    <a:lnTo>
                      <a:pt x="27" y="28"/>
                    </a:lnTo>
                    <a:lnTo>
                      <a:pt x="14" y="66"/>
                    </a:lnTo>
                    <a:lnTo>
                      <a:pt x="22" y="104"/>
                    </a:lnTo>
                    <a:lnTo>
                      <a:pt x="58" y="140"/>
                    </a:lnTo>
                    <a:lnTo>
                      <a:pt x="80" y="143"/>
                    </a:lnTo>
                    <a:lnTo>
                      <a:pt x="33" y="148"/>
                    </a:lnTo>
                    <a:lnTo>
                      <a:pt x="16" y="129"/>
                    </a:lnTo>
                    <a:lnTo>
                      <a:pt x="5" y="107"/>
                    </a:lnTo>
                    <a:lnTo>
                      <a:pt x="0" y="80"/>
                    </a:lnTo>
                    <a:lnTo>
                      <a:pt x="0" y="55"/>
                    </a:lnTo>
                    <a:lnTo>
                      <a:pt x="5" y="33"/>
                    </a:lnTo>
                    <a:lnTo>
                      <a:pt x="19" y="14"/>
                    </a:lnTo>
                    <a:lnTo>
                      <a:pt x="41" y="3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41" name="Freeform 232"/>
              <p:cNvSpPr/>
              <p:nvPr/>
            </p:nvSpPr>
            <p:spPr>
              <a:xfrm>
                <a:off x="2421" y="3037"/>
                <a:ext cx="77" cy="138"/>
              </a:xfrm>
              <a:custGeom>
                <a:avLst/>
                <a:gdLst/>
                <a:ahLst/>
                <a:cxnLst>
                  <a:cxn ang="0">
                    <a:pos x="66" y="0"/>
                  </a:cxn>
                  <a:cxn ang="0">
                    <a:pos x="28" y="28"/>
                  </a:cxn>
                  <a:cxn ang="0">
                    <a:pos x="14" y="61"/>
                  </a:cxn>
                  <a:cxn ang="0">
                    <a:pos x="22" y="99"/>
                  </a:cxn>
                  <a:cxn ang="0">
                    <a:pos x="55" y="132"/>
                  </a:cxn>
                  <a:cxn ang="0">
                    <a:pos x="77" y="135"/>
                  </a:cxn>
                  <a:cxn ang="0">
                    <a:pos x="33" y="138"/>
                  </a:cxn>
                  <a:cxn ang="0">
                    <a:pos x="17" y="121"/>
                  </a:cxn>
                  <a:cxn ang="0">
                    <a:pos x="6" y="99"/>
                  </a:cxn>
                  <a:cxn ang="0">
                    <a:pos x="0" y="74"/>
                  </a:cxn>
                  <a:cxn ang="0">
                    <a:pos x="0" y="53"/>
                  </a:cxn>
                  <a:cxn ang="0">
                    <a:pos x="6" y="31"/>
                  </a:cxn>
                  <a:cxn ang="0">
                    <a:pos x="20" y="14"/>
                  </a:cxn>
                  <a:cxn ang="0">
                    <a:pos x="39" y="3"/>
                  </a:cxn>
                  <a:cxn ang="0">
                    <a:pos x="66" y="0"/>
                  </a:cxn>
                </a:cxnLst>
                <a:rect l="0" t="0" r="0" b="0"/>
                <a:pathLst>
                  <a:path w="77" h="138">
                    <a:moveTo>
                      <a:pt x="66" y="0"/>
                    </a:moveTo>
                    <a:lnTo>
                      <a:pt x="28" y="28"/>
                    </a:lnTo>
                    <a:lnTo>
                      <a:pt x="14" y="61"/>
                    </a:lnTo>
                    <a:lnTo>
                      <a:pt x="22" y="99"/>
                    </a:lnTo>
                    <a:lnTo>
                      <a:pt x="55" y="132"/>
                    </a:lnTo>
                    <a:lnTo>
                      <a:pt x="77" y="135"/>
                    </a:lnTo>
                    <a:lnTo>
                      <a:pt x="33" y="138"/>
                    </a:lnTo>
                    <a:lnTo>
                      <a:pt x="17" y="121"/>
                    </a:lnTo>
                    <a:lnTo>
                      <a:pt x="6" y="99"/>
                    </a:lnTo>
                    <a:lnTo>
                      <a:pt x="0" y="74"/>
                    </a:lnTo>
                    <a:lnTo>
                      <a:pt x="0" y="53"/>
                    </a:lnTo>
                    <a:lnTo>
                      <a:pt x="6" y="31"/>
                    </a:lnTo>
                    <a:lnTo>
                      <a:pt x="20" y="14"/>
                    </a:lnTo>
                    <a:lnTo>
                      <a:pt x="39" y="3"/>
                    </a:lnTo>
                    <a:lnTo>
                      <a:pt x="66" y="0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42" name="Freeform 233"/>
              <p:cNvSpPr/>
              <p:nvPr/>
            </p:nvSpPr>
            <p:spPr>
              <a:xfrm>
                <a:off x="5366" y="3057"/>
                <a:ext cx="77" cy="140"/>
              </a:xfrm>
              <a:custGeom>
                <a:avLst/>
                <a:gdLst/>
                <a:ahLst/>
                <a:cxnLst>
                  <a:cxn ang="0">
                    <a:pos x="66" y="0"/>
                  </a:cxn>
                  <a:cxn ang="0">
                    <a:pos x="28" y="27"/>
                  </a:cxn>
                  <a:cxn ang="0">
                    <a:pos x="14" y="60"/>
                  </a:cxn>
                  <a:cxn ang="0">
                    <a:pos x="22" y="98"/>
                  </a:cxn>
                  <a:cxn ang="0">
                    <a:pos x="55" y="131"/>
                  </a:cxn>
                  <a:cxn ang="0">
                    <a:pos x="77" y="134"/>
                  </a:cxn>
                  <a:cxn ang="0">
                    <a:pos x="33" y="140"/>
                  </a:cxn>
                  <a:cxn ang="0">
                    <a:pos x="17" y="120"/>
                  </a:cxn>
                  <a:cxn ang="0">
                    <a:pos x="6" y="101"/>
                  </a:cxn>
                  <a:cxn ang="0">
                    <a:pos x="0" y="76"/>
                  </a:cxn>
                  <a:cxn ang="0">
                    <a:pos x="0" y="52"/>
                  </a:cxn>
                  <a:cxn ang="0">
                    <a:pos x="6" y="33"/>
                  </a:cxn>
                  <a:cxn ang="0">
                    <a:pos x="20" y="13"/>
                  </a:cxn>
                  <a:cxn ang="0">
                    <a:pos x="39" y="2"/>
                  </a:cxn>
                  <a:cxn ang="0">
                    <a:pos x="66" y="0"/>
                  </a:cxn>
                </a:cxnLst>
                <a:rect l="0" t="0" r="0" b="0"/>
                <a:pathLst>
                  <a:path w="77" h="140">
                    <a:moveTo>
                      <a:pt x="66" y="0"/>
                    </a:moveTo>
                    <a:lnTo>
                      <a:pt x="28" y="27"/>
                    </a:lnTo>
                    <a:lnTo>
                      <a:pt x="14" y="60"/>
                    </a:lnTo>
                    <a:lnTo>
                      <a:pt x="22" y="98"/>
                    </a:lnTo>
                    <a:lnTo>
                      <a:pt x="55" y="131"/>
                    </a:lnTo>
                    <a:lnTo>
                      <a:pt x="77" y="134"/>
                    </a:lnTo>
                    <a:lnTo>
                      <a:pt x="33" y="140"/>
                    </a:lnTo>
                    <a:lnTo>
                      <a:pt x="17" y="120"/>
                    </a:lnTo>
                    <a:lnTo>
                      <a:pt x="6" y="101"/>
                    </a:lnTo>
                    <a:lnTo>
                      <a:pt x="0" y="76"/>
                    </a:lnTo>
                    <a:lnTo>
                      <a:pt x="0" y="52"/>
                    </a:lnTo>
                    <a:lnTo>
                      <a:pt x="6" y="33"/>
                    </a:lnTo>
                    <a:lnTo>
                      <a:pt x="20" y="13"/>
                    </a:lnTo>
                    <a:lnTo>
                      <a:pt x="39" y="2"/>
                    </a:lnTo>
                    <a:lnTo>
                      <a:pt x="66" y="0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43" name="Freeform 234"/>
              <p:cNvSpPr/>
              <p:nvPr/>
            </p:nvSpPr>
            <p:spPr>
              <a:xfrm>
                <a:off x="2790" y="3046"/>
                <a:ext cx="77" cy="140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31" y="27"/>
                  </a:cxn>
                  <a:cxn ang="0">
                    <a:pos x="17" y="60"/>
                  </a:cxn>
                  <a:cxn ang="0">
                    <a:pos x="25" y="98"/>
                  </a:cxn>
                  <a:cxn ang="0">
                    <a:pos x="58" y="131"/>
                  </a:cxn>
                  <a:cxn ang="0">
                    <a:pos x="77" y="134"/>
                  </a:cxn>
                  <a:cxn ang="0">
                    <a:pos x="33" y="140"/>
                  </a:cxn>
                  <a:cxn ang="0">
                    <a:pos x="17" y="120"/>
                  </a:cxn>
                  <a:cxn ang="0">
                    <a:pos x="6" y="98"/>
                  </a:cxn>
                  <a:cxn ang="0">
                    <a:pos x="0" y="76"/>
                  </a:cxn>
                  <a:cxn ang="0">
                    <a:pos x="3" y="52"/>
                  </a:cxn>
                  <a:cxn ang="0">
                    <a:pos x="8" y="30"/>
                  </a:cxn>
                  <a:cxn ang="0">
                    <a:pos x="22" y="13"/>
                  </a:cxn>
                  <a:cxn ang="0">
                    <a:pos x="42" y="2"/>
                  </a:cxn>
                  <a:cxn ang="0">
                    <a:pos x="69" y="0"/>
                  </a:cxn>
                </a:cxnLst>
                <a:rect l="0" t="0" r="0" b="0"/>
                <a:pathLst>
                  <a:path w="77" h="140">
                    <a:moveTo>
                      <a:pt x="69" y="0"/>
                    </a:moveTo>
                    <a:lnTo>
                      <a:pt x="31" y="27"/>
                    </a:lnTo>
                    <a:lnTo>
                      <a:pt x="17" y="60"/>
                    </a:lnTo>
                    <a:lnTo>
                      <a:pt x="25" y="98"/>
                    </a:lnTo>
                    <a:lnTo>
                      <a:pt x="58" y="131"/>
                    </a:lnTo>
                    <a:lnTo>
                      <a:pt x="77" y="134"/>
                    </a:lnTo>
                    <a:lnTo>
                      <a:pt x="33" y="140"/>
                    </a:lnTo>
                    <a:lnTo>
                      <a:pt x="17" y="120"/>
                    </a:lnTo>
                    <a:lnTo>
                      <a:pt x="6" y="98"/>
                    </a:lnTo>
                    <a:lnTo>
                      <a:pt x="0" y="76"/>
                    </a:lnTo>
                    <a:lnTo>
                      <a:pt x="3" y="52"/>
                    </a:lnTo>
                    <a:lnTo>
                      <a:pt x="8" y="30"/>
                    </a:lnTo>
                    <a:lnTo>
                      <a:pt x="22" y="13"/>
                    </a:lnTo>
                    <a:lnTo>
                      <a:pt x="42" y="2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44" name="Freeform 235"/>
              <p:cNvSpPr/>
              <p:nvPr/>
            </p:nvSpPr>
            <p:spPr>
              <a:xfrm>
                <a:off x="5785" y="3046"/>
                <a:ext cx="74" cy="140"/>
              </a:xfrm>
              <a:custGeom>
                <a:avLst/>
                <a:gdLst/>
                <a:ahLst/>
                <a:cxnLst>
                  <a:cxn ang="0">
                    <a:pos x="66" y="0"/>
                  </a:cxn>
                  <a:cxn ang="0">
                    <a:pos x="27" y="27"/>
                  </a:cxn>
                  <a:cxn ang="0">
                    <a:pos x="13" y="60"/>
                  </a:cxn>
                  <a:cxn ang="0">
                    <a:pos x="22" y="98"/>
                  </a:cxn>
                  <a:cxn ang="0">
                    <a:pos x="55" y="131"/>
                  </a:cxn>
                  <a:cxn ang="0">
                    <a:pos x="74" y="134"/>
                  </a:cxn>
                  <a:cxn ang="0">
                    <a:pos x="33" y="140"/>
                  </a:cxn>
                  <a:cxn ang="0">
                    <a:pos x="16" y="120"/>
                  </a:cxn>
                  <a:cxn ang="0">
                    <a:pos x="5" y="98"/>
                  </a:cxn>
                  <a:cxn ang="0">
                    <a:pos x="0" y="76"/>
                  </a:cxn>
                  <a:cxn ang="0">
                    <a:pos x="0" y="52"/>
                  </a:cxn>
                  <a:cxn ang="0">
                    <a:pos x="5" y="30"/>
                  </a:cxn>
                  <a:cxn ang="0">
                    <a:pos x="19" y="13"/>
                  </a:cxn>
                  <a:cxn ang="0">
                    <a:pos x="38" y="2"/>
                  </a:cxn>
                  <a:cxn ang="0">
                    <a:pos x="66" y="0"/>
                  </a:cxn>
                </a:cxnLst>
                <a:rect l="0" t="0" r="0" b="0"/>
                <a:pathLst>
                  <a:path w="74" h="140">
                    <a:moveTo>
                      <a:pt x="66" y="0"/>
                    </a:moveTo>
                    <a:lnTo>
                      <a:pt x="27" y="27"/>
                    </a:lnTo>
                    <a:lnTo>
                      <a:pt x="13" y="60"/>
                    </a:lnTo>
                    <a:lnTo>
                      <a:pt x="22" y="98"/>
                    </a:lnTo>
                    <a:lnTo>
                      <a:pt x="55" y="131"/>
                    </a:lnTo>
                    <a:lnTo>
                      <a:pt x="74" y="134"/>
                    </a:lnTo>
                    <a:lnTo>
                      <a:pt x="33" y="140"/>
                    </a:lnTo>
                    <a:lnTo>
                      <a:pt x="16" y="120"/>
                    </a:lnTo>
                    <a:lnTo>
                      <a:pt x="5" y="98"/>
                    </a:lnTo>
                    <a:lnTo>
                      <a:pt x="0" y="76"/>
                    </a:lnTo>
                    <a:lnTo>
                      <a:pt x="0" y="52"/>
                    </a:lnTo>
                    <a:lnTo>
                      <a:pt x="5" y="30"/>
                    </a:lnTo>
                    <a:lnTo>
                      <a:pt x="19" y="13"/>
                    </a:lnTo>
                    <a:lnTo>
                      <a:pt x="38" y="2"/>
                    </a:lnTo>
                    <a:lnTo>
                      <a:pt x="66" y="0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45" name="Freeform 236"/>
              <p:cNvSpPr/>
              <p:nvPr/>
            </p:nvSpPr>
            <p:spPr>
              <a:xfrm>
                <a:off x="1172" y="3013"/>
                <a:ext cx="107" cy="200"/>
              </a:xfrm>
              <a:custGeom>
                <a:avLst/>
                <a:gdLst/>
                <a:ahLst/>
                <a:cxnLst>
                  <a:cxn ang="0">
                    <a:pos x="107" y="112"/>
                  </a:cxn>
                  <a:cxn ang="0">
                    <a:pos x="99" y="131"/>
                  </a:cxn>
                  <a:cxn ang="0">
                    <a:pos x="93" y="148"/>
                  </a:cxn>
                  <a:cxn ang="0">
                    <a:pos x="85" y="162"/>
                  </a:cxn>
                  <a:cxn ang="0">
                    <a:pos x="80" y="173"/>
                  </a:cxn>
                  <a:cxn ang="0">
                    <a:pos x="69" y="181"/>
                  </a:cxn>
                  <a:cxn ang="0">
                    <a:pos x="58" y="189"/>
                  </a:cxn>
                  <a:cxn ang="0">
                    <a:pos x="41" y="195"/>
                  </a:cxn>
                  <a:cxn ang="0">
                    <a:pos x="22" y="200"/>
                  </a:cxn>
                  <a:cxn ang="0">
                    <a:pos x="44" y="181"/>
                  </a:cxn>
                  <a:cxn ang="0">
                    <a:pos x="58" y="162"/>
                  </a:cxn>
                  <a:cxn ang="0">
                    <a:pos x="69" y="142"/>
                  </a:cxn>
                  <a:cxn ang="0">
                    <a:pos x="82" y="115"/>
                  </a:cxn>
                  <a:cxn ang="0">
                    <a:pos x="80" y="90"/>
                  </a:cxn>
                  <a:cxn ang="0">
                    <a:pos x="77" y="71"/>
                  </a:cxn>
                  <a:cxn ang="0">
                    <a:pos x="71" y="55"/>
                  </a:cxn>
                  <a:cxn ang="0">
                    <a:pos x="66" y="41"/>
                  </a:cxn>
                  <a:cxn ang="0">
                    <a:pos x="55" y="33"/>
                  </a:cxn>
                  <a:cxn ang="0">
                    <a:pos x="41" y="22"/>
                  </a:cxn>
                  <a:cxn ang="0">
                    <a:pos x="22" y="13"/>
                  </a:cxn>
                  <a:cxn ang="0">
                    <a:pos x="0" y="2"/>
                  </a:cxn>
                  <a:cxn ang="0">
                    <a:pos x="27" y="0"/>
                  </a:cxn>
                  <a:cxn ang="0">
                    <a:pos x="52" y="2"/>
                  </a:cxn>
                  <a:cxn ang="0">
                    <a:pos x="69" y="13"/>
                  </a:cxn>
                  <a:cxn ang="0">
                    <a:pos x="82" y="27"/>
                  </a:cxn>
                  <a:cxn ang="0">
                    <a:pos x="93" y="46"/>
                  </a:cxn>
                  <a:cxn ang="0">
                    <a:pos x="102" y="66"/>
                  </a:cxn>
                  <a:cxn ang="0">
                    <a:pos x="104" y="90"/>
                  </a:cxn>
                  <a:cxn ang="0">
                    <a:pos x="107" y="112"/>
                  </a:cxn>
                </a:cxnLst>
                <a:rect l="0" t="0" r="0" b="0"/>
                <a:pathLst>
                  <a:path w="107" h="200">
                    <a:moveTo>
                      <a:pt x="107" y="112"/>
                    </a:moveTo>
                    <a:lnTo>
                      <a:pt x="99" y="131"/>
                    </a:lnTo>
                    <a:lnTo>
                      <a:pt x="93" y="148"/>
                    </a:lnTo>
                    <a:lnTo>
                      <a:pt x="85" y="162"/>
                    </a:lnTo>
                    <a:lnTo>
                      <a:pt x="80" y="173"/>
                    </a:lnTo>
                    <a:lnTo>
                      <a:pt x="69" y="181"/>
                    </a:lnTo>
                    <a:lnTo>
                      <a:pt x="58" y="189"/>
                    </a:lnTo>
                    <a:lnTo>
                      <a:pt x="41" y="195"/>
                    </a:lnTo>
                    <a:lnTo>
                      <a:pt x="22" y="200"/>
                    </a:lnTo>
                    <a:lnTo>
                      <a:pt x="44" y="181"/>
                    </a:lnTo>
                    <a:lnTo>
                      <a:pt x="58" y="162"/>
                    </a:lnTo>
                    <a:lnTo>
                      <a:pt x="69" y="142"/>
                    </a:lnTo>
                    <a:lnTo>
                      <a:pt x="82" y="115"/>
                    </a:lnTo>
                    <a:lnTo>
                      <a:pt x="80" y="90"/>
                    </a:lnTo>
                    <a:lnTo>
                      <a:pt x="77" y="71"/>
                    </a:lnTo>
                    <a:lnTo>
                      <a:pt x="71" y="55"/>
                    </a:lnTo>
                    <a:lnTo>
                      <a:pt x="66" y="41"/>
                    </a:lnTo>
                    <a:lnTo>
                      <a:pt x="55" y="33"/>
                    </a:lnTo>
                    <a:lnTo>
                      <a:pt x="41" y="22"/>
                    </a:lnTo>
                    <a:lnTo>
                      <a:pt x="22" y="13"/>
                    </a:lnTo>
                    <a:lnTo>
                      <a:pt x="0" y="2"/>
                    </a:lnTo>
                    <a:lnTo>
                      <a:pt x="27" y="0"/>
                    </a:lnTo>
                    <a:lnTo>
                      <a:pt x="52" y="2"/>
                    </a:lnTo>
                    <a:lnTo>
                      <a:pt x="69" y="13"/>
                    </a:lnTo>
                    <a:lnTo>
                      <a:pt x="82" y="27"/>
                    </a:lnTo>
                    <a:lnTo>
                      <a:pt x="93" y="46"/>
                    </a:lnTo>
                    <a:lnTo>
                      <a:pt x="102" y="66"/>
                    </a:lnTo>
                    <a:lnTo>
                      <a:pt x="104" y="90"/>
                    </a:lnTo>
                    <a:lnTo>
                      <a:pt x="107" y="112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46" name="Freeform 237"/>
              <p:cNvSpPr/>
              <p:nvPr/>
            </p:nvSpPr>
            <p:spPr>
              <a:xfrm>
                <a:off x="2485" y="3010"/>
                <a:ext cx="96" cy="189"/>
              </a:xfrm>
              <a:custGeom>
                <a:avLst/>
                <a:gdLst/>
                <a:ahLst/>
                <a:cxnLst>
                  <a:cxn ang="0">
                    <a:pos x="96" y="107"/>
                  </a:cxn>
                  <a:cxn ang="0">
                    <a:pos x="82" y="140"/>
                  </a:cxn>
                  <a:cxn ang="0">
                    <a:pos x="71" y="165"/>
                  </a:cxn>
                  <a:cxn ang="0">
                    <a:pos x="52" y="181"/>
                  </a:cxn>
                  <a:cxn ang="0">
                    <a:pos x="19" y="189"/>
                  </a:cxn>
                  <a:cxn ang="0">
                    <a:pos x="38" y="170"/>
                  </a:cxn>
                  <a:cxn ang="0">
                    <a:pos x="52" y="154"/>
                  </a:cxn>
                  <a:cxn ang="0">
                    <a:pos x="63" y="134"/>
                  </a:cxn>
                  <a:cxn ang="0">
                    <a:pos x="71" y="110"/>
                  </a:cxn>
                  <a:cxn ang="0">
                    <a:pos x="69" y="66"/>
                  </a:cxn>
                  <a:cxn ang="0">
                    <a:pos x="58" y="41"/>
                  </a:cxn>
                  <a:cxn ang="0">
                    <a:pos x="38" y="22"/>
                  </a:cxn>
                  <a:cxn ang="0">
                    <a:pos x="0" y="3"/>
                  </a:cxn>
                  <a:cxn ang="0">
                    <a:pos x="25" y="0"/>
                  </a:cxn>
                  <a:cxn ang="0">
                    <a:pos x="44" y="3"/>
                  </a:cxn>
                  <a:cxn ang="0">
                    <a:pos x="60" y="14"/>
                  </a:cxn>
                  <a:cxn ang="0">
                    <a:pos x="74" y="27"/>
                  </a:cxn>
                  <a:cxn ang="0">
                    <a:pos x="82" y="44"/>
                  </a:cxn>
                  <a:cxn ang="0">
                    <a:pos x="91" y="66"/>
                  </a:cxn>
                  <a:cxn ang="0">
                    <a:pos x="93" y="85"/>
                  </a:cxn>
                  <a:cxn ang="0">
                    <a:pos x="96" y="107"/>
                  </a:cxn>
                </a:cxnLst>
                <a:rect l="0" t="0" r="0" b="0"/>
                <a:pathLst>
                  <a:path w="96" h="189">
                    <a:moveTo>
                      <a:pt x="96" y="107"/>
                    </a:moveTo>
                    <a:lnTo>
                      <a:pt x="82" y="140"/>
                    </a:lnTo>
                    <a:lnTo>
                      <a:pt x="71" y="165"/>
                    </a:lnTo>
                    <a:lnTo>
                      <a:pt x="52" y="181"/>
                    </a:lnTo>
                    <a:lnTo>
                      <a:pt x="19" y="189"/>
                    </a:lnTo>
                    <a:lnTo>
                      <a:pt x="38" y="170"/>
                    </a:lnTo>
                    <a:lnTo>
                      <a:pt x="52" y="154"/>
                    </a:lnTo>
                    <a:lnTo>
                      <a:pt x="63" y="134"/>
                    </a:lnTo>
                    <a:lnTo>
                      <a:pt x="71" y="110"/>
                    </a:lnTo>
                    <a:lnTo>
                      <a:pt x="69" y="66"/>
                    </a:lnTo>
                    <a:lnTo>
                      <a:pt x="58" y="41"/>
                    </a:lnTo>
                    <a:lnTo>
                      <a:pt x="38" y="22"/>
                    </a:lnTo>
                    <a:lnTo>
                      <a:pt x="0" y="3"/>
                    </a:lnTo>
                    <a:lnTo>
                      <a:pt x="25" y="0"/>
                    </a:lnTo>
                    <a:lnTo>
                      <a:pt x="44" y="3"/>
                    </a:lnTo>
                    <a:lnTo>
                      <a:pt x="60" y="14"/>
                    </a:lnTo>
                    <a:lnTo>
                      <a:pt x="74" y="27"/>
                    </a:lnTo>
                    <a:lnTo>
                      <a:pt x="82" y="44"/>
                    </a:lnTo>
                    <a:lnTo>
                      <a:pt x="91" y="66"/>
                    </a:lnTo>
                    <a:lnTo>
                      <a:pt x="93" y="85"/>
                    </a:lnTo>
                    <a:lnTo>
                      <a:pt x="96" y="107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47" name="Freeform 238"/>
              <p:cNvSpPr/>
              <p:nvPr/>
            </p:nvSpPr>
            <p:spPr>
              <a:xfrm>
                <a:off x="5430" y="3032"/>
                <a:ext cx="101" cy="189"/>
              </a:xfrm>
              <a:custGeom>
                <a:avLst/>
                <a:gdLst/>
                <a:ahLst/>
                <a:cxnLst>
                  <a:cxn ang="0">
                    <a:pos x="101" y="104"/>
                  </a:cxn>
                  <a:cxn ang="0">
                    <a:pos x="93" y="123"/>
                  </a:cxn>
                  <a:cxn ang="0">
                    <a:pos x="88" y="137"/>
                  </a:cxn>
                  <a:cxn ang="0">
                    <a:pos x="82" y="151"/>
                  </a:cxn>
                  <a:cxn ang="0">
                    <a:pos x="74" y="162"/>
                  </a:cxn>
                  <a:cxn ang="0">
                    <a:pos x="66" y="170"/>
                  </a:cxn>
                  <a:cxn ang="0">
                    <a:pos x="55" y="178"/>
                  </a:cxn>
                  <a:cxn ang="0">
                    <a:pos x="38" y="184"/>
                  </a:cxn>
                  <a:cxn ang="0">
                    <a:pos x="19" y="189"/>
                  </a:cxn>
                  <a:cxn ang="0">
                    <a:pos x="38" y="170"/>
                  </a:cxn>
                  <a:cxn ang="0">
                    <a:pos x="52" y="151"/>
                  </a:cxn>
                  <a:cxn ang="0">
                    <a:pos x="63" y="132"/>
                  </a:cxn>
                  <a:cxn ang="0">
                    <a:pos x="77" y="107"/>
                  </a:cxn>
                  <a:cxn ang="0">
                    <a:pos x="71" y="66"/>
                  </a:cxn>
                  <a:cxn ang="0">
                    <a:pos x="60" y="41"/>
                  </a:cxn>
                  <a:cxn ang="0">
                    <a:pos x="38" y="22"/>
                  </a:cxn>
                  <a:cxn ang="0">
                    <a:pos x="0" y="3"/>
                  </a:cxn>
                  <a:cxn ang="0">
                    <a:pos x="27" y="0"/>
                  </a:cxn>
                  <a:cxn ang="0">
                    <a:pos x="46" y="3"/>
                  </a:cxn>
                  <a:cxn ang="0">
                    <a:pos x="66" y="11"/>
                  </a:cxn>
                  <a:cxn ang="0">
                    <a:pos x="79" y="25"/>
                  </a:cxn>
                  <a:cxn ang="0">
                    <a:pos x="88" y="44"/>
                  </a:cxn>
                  <a:cxn ang="0">
                    <a:pos x="96" y="63"/>
                  </a:cxn>
                  <a:cxn ang="0">
                    <a:pos x="99" y="82"/>
                  </a:cxn>
                  <a:cxn ang="0">
                    <a:pos x="101" y="104"/>
                  </a:cxn>
                </a:cxnLst>
                <a:rect l="0" t="0" r="0" b="0"/>
                <a:pathLst>
                  <a:path w="101" h="189">
                    <a:moveTo>
                      <a:pt x="101" y="104"/>
                    </a:moveTo>
                    <a:lnTo>
                      <a:pt x="93" y="123"/>
                    </a:lnTo>
                    <a:lnTo>
                      <a:pt x="88" y="137"/>
                    </a:lnTo>
                    <a:lnTo>
                      <a:pt x="82" y="151"/>
                    </a:lnTo>
                    <a:lnTo>
                      <a:pt x="74" y="162"/>
                    </a:lnTo>
                    <a:lnTo>
                      <a:pt x="66" y="170"/>
                    </a:lnTo>
                    <a:lnTo>
                      <a:pt x="55" y="178"/>
                    </a:lnTo>
                    <a:lnTo>
                      <a:pt x="38" y="184"/>
                    </a:lnTo>
                    <a:lnTo>
                      <a:pt x="19" y="189"/>
                    </a:lnTo>
                    <a:lnTo>
                      <a:pt x="38" y="170"/>
                    </a:lnTo>
                    <a:lnTo>
                      <a:pt x="52" y="151"/>
                    </a:lnTo>
                    <a:lnTo>
                      <a:pt x="63" y="132"/>
                    </a:lnTo>
                    <a:lnTo>
                      <a:pt x="77" y="107"/>
                    </a:lnTo>
                    <a:lnTo>
                      <a:pt x="71" y="66"/>
                    </a:lnTo>
                    <a:lnTo>
                      <a:pt x="60" y="41"/>
                    </a:lnTo>
                    <a:lnTo>
                      <a:pt x="38" y="22"/>
                    </a:lnTo>
                    <a:lnTo>
                      <a:pt x="0" y="3"/>
                    </a:lnTo>
                    <a:lnTo>
                      <a:pt x="27" y="0"/>
                    </a:lnTo>
                    <a:lnTo>
                      <a:pt x="46" y="3"/>
                    </a:lnTo>
                    <a:lnTo>
                      <a:pt x="66" y="11"/>
                    </a:lnTo>
                    <a:lnTo>
                      <a:pt x="79" y="25"/>
                    </a:lnTo>
                    <a:lnTo>
                      <a:pt x="88" y="44"/>
                    </a:lnTo>
                    <a:lnTo>
                      <a:pt x="96" y="63"/>
                    </a:lnTo>
                    <a:lnTo>
                      <a:pt x="99" y="82"/>
                    </a:lnTo>
                    <a:lnTo>
                      <a:pt x="101" y="104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48" name="Freeform 239"/>
              <p:cNvSpPr/>
              <p:nvPr/>
            </p:nvSpPr>
            <p:spPr>
              <a:xfrm>
                <a:off x="2856" y="3018"/>
                <a:ext cx="102" cy="190"/>
              </a:xfrm>
              <a:custGeom>
                <a:avLst/>
                <a:gdLst/>
                <a:ahLst/>
                <a:cxnLst>
                  <a:cxn ang="0">
                    <a:pos x="102" y="107"/>
                  </a:cxn>
                  <a:cxn ang="0">
                    <a:pos x="94" y="126"/>
                  </a:cxn>
                  <a:cxn ang="0">
                    <a:pos x="88" y="140"/>
                  </a:cxn>
                  <a:cxn ang="0">
                    <a:pos x="83" y="154"/>
                  </a:cxn>
                  <a:cxn ang="0">
                    <a:pos x="75" y="165"/>
                  </a:cxn>
                  <a:cxn ang="0">
                    <a:pos x="66" y="173"/>
                  </a:cxn>
                  <a:cxn ang="0">
                    <a:pos x="53" y="181"/>
                  </a:cxn>
                  <a:cxn ang="0">
                    <a:pos x="39" y="187"/>
                  </a:cxn>
                  <a:cxn ang="0">
                    <a:pos x="20" y="190"/>
                  </a:cxn>
                  <a:cxn ang="0">
                    <a:pos x="39" y="170"/>
                  </a:cxn>
                  <a:cxn ang="0">
                    <a:pos x="53" y="154"/>
                  </a:cxn>
                  <a:cxn ang="0">
                    <a:pos x="64" y="135"/>
                  </a:cxn>
                  <a:cxn ang="0">
                    <a:pos x="77" y="110"/>
                  </a:cxn>
                  <a:cxn ang="0">
                    <a:pos x="72" y="66"/>
                  </a:cxn>
                  <a:cxn ang="0">
                    <a:pos x="61" y="41"/>
                  </a:cxn>
                  <a:cxn ang="0">
                    <a:pos x="36" y="22"/>
                  </a:cxn>
                  <a:cxn ang="0">
                    <a:pos x="0" y="3"/>
                  </a:cxn>
                  <a:cxn ang="0">
                    <a:pos x="28" y="0"/>
                  </a:cxn>
                  <a:cxn ang="0">
                    <a:pos x="47" y="3"/>
                  </a:cxn>
                  <a:cxn ang="0">
                    <a:pos x="66" y="14"/>
                  </a:cxn>
                  <a:cxn ang="0">
                    <a:pos x="80" y="28"/>
                  </a:cxn>
                  <a:cxn ang="0">
                    <a:pos x="88" y="44"/>
                  </a:cxn>
                  <a:cxn ang="0">
                    <a:pos x="97" y="66"/>
                  </a:cxn>
                  <a:cxn ang="0">
                    <a:pos x="99" y="85"/>
                  </a:cxn>
                  <a:cxn ang="0">
                    <a:pos x="102" y="107"/>
                  </a:cxn>
                </a:cxnLst>
                <a:rect l="0" t="0" r="0" b="0"/>
                <a:pathLst>
                  <a:path w="102" h="190">
                    <a:moveTo>
                      <a:pt x="102" y="107"/>
                    </a:moveTo>
                    <a:lnTo>
                      <a:pt x="94" y="126"/>
                    </a:lnTo>
                    <a:lnTo>
                      <a:pt x="88" y="140"/>
                    </a:lnTo>
                    <a:lnTo>
                      <a:pt x="83" y="154"/>
                    </a:lnTo>
                    <a:lnTo>
                      <a:pt x="75" y="165"/>
                    </a:lnTo>
                    <a:lnTo>
                      <a:pt x="66" y="173"/>
                    </a:lnTo>
                    <a:lnTo>
                      <a:pt x="53" y="181"/>
                    </a:lnTo>
                    <a:lnTo>
                      <a:pt x="39" y="187"/>
                    </a:lnTo>
                    <a:lnTo>
                      <a:pt x="20" y="190"/>
                    </a:lnTo>
                    <a:lnTo>
                      <a:pt x="39" y="170"/>
                    </a:lnTo>
                    <a:lnTo>
                      <a:pt x="53" y="154"/>
                    </a:lnTo>
                    <a:lnTo>
                      <a:pt x="64" y="135"/>
                    </a:lnTo>
                    <a:lnTo>
                      <a:pt x="77" y="110"/>
                    </a:lnTo>
                    <a:lnTo>
                      <a:pt x="72" y="66"/>
                    </a:lnTo>
                    <a:lnTo>
                      <a:pt x="61" y="41"/>
                    </a:lnTo>
                    <a:lnTo>
                      <a:pt x="36" y="22"/>
                    </a:lnTo>
                    <a:lnTo>
                      <a:pt x="0" y="3"/>
                    </a:lnTo>
                    <a:lnTo>
                      <a:pt x="28" y="0"/>
                    </a:lnTo>
                    <a:lnTo>
                      <a:pt x="47" y="3"/>
                    </a:lnTo>
                    <a:lnTo>
                      <a:pt x="66" y="14"/>
                    </a:lnTo>
                    <a:lnTo>
                      <a:pt x="80" y="28"/>
                    </a:lnTo>
                    <a:lnTo>
                      <a:pt x="88" y="44"/>
                    </a:lnTo>
                    <a:lnTo>
                      <a:pt x="97" y="66"/>
                    </a:lnTo>
                    <a:lnTo>
                      <a:pt x="99" y="85"/>
                    </a:lnTo>
                    <a:lnTo>
                      <a:pt x="102" y="107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49" name="Freeform 240"/>
              <p:cNvSpPr/>
              <p:nvPr/>
            </p:nvSpPr>
            <p:spPr>
              <a:xfrm>
                <a:off x="5848" y="3018"/>
                <a:ext cx="102" cy="190"/>
              </a:xfrm>
              <a:custGeom>
                <a:avLst/>
                <a:gdLst/>
                <a:ahLst/>
                <a:cxnLst>
                  <a:cxn ang="0">
                    <a:pos x="102" y="107"/>
                  </a:cxn>
                  <a:cxn ang="0">
                    <a:pos x="94" y="126"/>
                  </a:cxn>
                  <a:cxn ang="0">
                    <a:pos x="88" y="140"/>
                  </a:cxn>
                  <a:cxn ang="0">
                    <a:pos x="83" y="154"/>
                  </a:cxn>
                  <a:cxn ang="0">
                    <a:pos x="74" y="165"/>
                  </a:cxn>
                  <a:cxn ang="0">
                    <a:pos x="66" y="173"/>
                  </a:cxn>
                  <a:cxn ang="0">
                    <a:pos x="52" y="181"/>
                  </a:cxn>
                  <a:cxn ang="0">
                    <a:pos x="39" y="187"/>
                  </a:cxn>
                  <a:cxn ang="0">
                    <a:pos x="19" y="190"/>
                  </a:cxn>
                  <a:cxn ang="0">
                    <a:pos x="39" y="170"/>
                  </a:cxn>
                  <a:cxn ang="0">
                    <a:pos x="52" y="154"/>
                  </a:cxn>
                  <a:cxn ang="0">
                    <a:pos x="63" y="135"/>
                  </a:cxn>
                  <a:cxn ang="0">
                    <a:pos x="77" y="110"/>
                  </a:cxn>
                  <a:cxn ang="0">
                    <a:pos x="72" y="66"/>
                  </a:cxn>
                  <a:cxn ang="0">
                    <a:pos x="61" y="41"/>
                  </a:cxn>
                  <a:cxn ang="0">
                    <a:pos x="36" y="22"/>
                  </a:cxn>
                  <a:cxn ang="0">
                    <a:pos x="0" y="3"/>
                  </a:cxn>
                  <a:cxn ang="0">
                    <a:pos x="28" y="0"/>
                  </a:cxn>
                  <a:cxn ang="0">
                    <a:pos x="47" y="3"/>
                  </a:cxn>
                  <a:cxn ang="0">
                    <a:pos x="66" y="14"/>
                  </a:cxn>
                  <a:cxn ang="0">
                    <a:pos x="80" y="28"/>
                  </a:cxn>
                  <a:cxn ang="0">
                    <a:pos x="88" y="44"/>
                  </a:cxn>
                  <a:cxn ang="0">
                    <a:pos x="96" y="66"/>
                  </a:cxn>
                  <a:cxn ang="0">
                    <a:pos x="99" y="85"/>
                  </a:cxn>
                  <a:cxn ang="0">
                    <a:pos x="102" y="107"/>
                  </a:cxn>
                </a:cxnLst>
                <a:rect l="0" t="0" r="0" b="0"/>
                <a:pathLst>
                  <a:path w="102" h="190">
                    <a:moveTo>
                      <a:pt x="102" y="107"/>
                    </a:moveTo>
                    <a:lnTo>
                      <a:pt x="94" y="126"/>
                    </a:lnTo>
                    <a:lnTo>
                      <a:pt x="88" y="140"/>
                    </a:lnTo>
                    <a:lnTo>
                      <a:pt x="83" y="154"/>
                    </a:lnTo>
                    <a:lnTo>
                      <a:pt x="74" y="165"/>
                    </a:lnTo>
                    <a:lnTo>
                      <a:pt x="66" y="173"/>
                    </a:lnTo>
                    <a:lnTo>
                      <a:pt x="52" y="181"/>
                    </a:lnTo>
                    <a:lnTo>
                      <a:pt x="39" y="187"/>
                    </a:lnTo>
                    <a:lnTo>
                      <a:pt x="19" y="190"/>
                    </a:lnTo>
                    <a:lnTo>
                      <a:pt x="39" y="170"/>
                    </a:lnTo>
                    <a:lnTo>
                      <a:pt x="52" y="154"/>
                    </a:lnTo>
                    <a:lnTo>
                      <a:pt x="63" y="135"/>
                    </a:lnTo>
                    <a:lnTo>
                      <a:pt x="77" y="110"/>
                    </a:lnTo>
                    <a:lnTo>
                      <a:pt x="72" y="66"/>
                    </a:lnTo>
                    <a:lnTo>
                      <a:pt x="61" y="41"/>
                    </a:lnTo>
                    <a:lnTo>
                      <a:pt x="36" y="22"/>
                    </a:lnTo>
                    <a:lnTo>
                      <a:pt x="0" y="3"/>
                    </a:lnTo>
                    <a:lnTo>
                      <a:pt x="28" y="0"/>
                    </a:lnTo>
                    <a:lnTo>
                      <a:pt x="47" y="3"/>
                    </a:lnTo>
                    <a:lnTo>
                      <a:pt x="66" y="14"/>
                    </a:lnTo>
                    <a:lnTo>
                      <a:pt x="80" y="28"/>
                    </a:lnTo>
                    <a:lnTo>
                      <a:pt x="88" y="44"/>
                    </a:lnTo>
                    <a:lnTo>
                      <a:pt x="96" y="66"/>
                    </a:lnTo>
                    <a:lnTo>
                      <a:pt x="99" y="85"/>
                    </a:lnTo>
                    <a:lnTo>
                      <a:pt x="102" y="107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50" name="Freeform 241"/>
              <p:cNvSpPr/>
              <p:nvPr/>
            </p:nvSpPr>
            <p:spPr>
              <a:xfrm>
                <a:off x="1087" y="3024"/>
                <a:ext cx="90" cy="189"/>
              </a:xfrm>
              <a:custGeom>
                <a:avLst/>
                <a:gdLst/>
                <a:ahLst/>
                <a:cxnLst>
                  <a:cxn ang="0">
                    <a:pos x="52" y="0"/>
                  </a:cxn>
                  <a:cxn ang="0">
                    <a:pos x="19" y="27"/>
                  </a:cxn>
                  <a:cxn ang="0">
                    <a:pos x="5" y="55"/>
                  </a:cxn>
                  <a:cxn ang="0">
                    <a:pos x="0" y="87"/>
                  </a:cxn>
                  <a:cxn ang="0">
                    <a:pos x="5" y="129"/>
                  </a:cxn>
                  <a:cxn ang="0">
                    <a:pos x="16" y="142"/>
                  </a:cxn>
                  <a:cxn ang="0">
                    <a:pos x="27" y="156"/>
                  </a:cxn>
                  <a:cxn ang="0">
                    <a:pos x="35" y="164"/>
                  </a:cxn>
                  <a:cxn ang="0">
                    <a:pos x="44" y="173"/>
                  </a:cxn>
                  <a:cxn ang="0">
                    <a:pos x="52" y="178"/>
                  </a:cxn>
                  <a:cxn ang="0">
                    <a:pos x="60" y="184"/>
                  </a:cxn>
                  <a:cxn ang="0">
                    <a:pos x="74" y="186"/>
                  </a:cxn>
                  <a:cxn ang="0">
                    <a:pos x="90" y="189"/>
                  </a:cxn>
                  <a:cxn ang="0">
                    <a:pos x="63" y="175"/>
                  </a:cxn>
                  <a:cxn ang="0">
                    <a:pos x="44" y="162"/>
                  </a:cxn>
                  <a:cxn ang="0">
                    <a:pos x="30" y="148"/>
                  </a:cxn>
                  <a:cxn ang="0">
                    <a:pos x="13" y="120"/>
                  </a:cxn>
                  <a:cxn ang="0">
                    <a:pos x="11" y="82"/>
                  </a:cxn>
                  <a:cxn ang="0">
                    <a:pos x="13" y="55"/>
                  </a:cxn>
                  <a:cxn ang="0">
                    <a:pos x="27" y="30"/>
                  </a:cxn>
                  <a:cxn ang="0">
                    <a:pos x="52" y="0"/>
                  </a:cxn>
                </a:cxnLst>
                <a:rect l="0" t="0" r="0" b="0"/>
                <a:pathLst>
                  <a:path w="90" h="189">
                    <a:moveTo>
                      <a:pt x="52" y="0"/>
                    </a:moveTo>
                    <a:lnTo>
                      <a:pt x="19" y="27"/>
                    </a:lnTo>
                    <a:lnTo>
                      <a:pt x="5" y="55"/>
                    </a:lnTo>
                    <a:lnTo>
                      <a:pt x="0" y="87"/>
                    </a:lnTo>
                    <a:lnTo>
                      <a:pt x="5" y="129"/>
                    </a:lnTo>
                    <a:lnTo>
                      <a:pt x="16" y="142"/>
                    </a:lnTo>
                    <a:lnTo>
                      <a:pt x="27" y="156"/>
                    </a:lnTo>
                    <a:lnTo>
                      <a:pt x="35" y="164"/>
                    </a:lnTo>
                    <a:lnTo>
                      <a:pt x="44" y="173"/>
                    </a:lnTo>
                    <a:lnTo>
                      <a:pt x="52" y="178"/>
                    </a:lnTo>
                    <a:lnTo>
                      <a:pt x="60" y="184"/>
                    </a:lnTo>
                    <a:lnTo>
                      <a:pt x="74" y="186"/>
                    </a:lnTo>
                    <a:lnTo>
                      <a:pt x="90" y="189"/>
                    </a:lnTo>
                    <a:lnTo>
                      <a:pt x="63" y="175"/>
                    </a:lnTo>
                    <a:lnTo>
                      <a:pt x="44" y="162"/>
                    </a:lnTo>
                    <a:lnTo>
                      <a:pt x="30" y="148"/>
                    </a:lnTo>
                    <a:lnTo>
                      <a:pt x="13" y="120"/>
                    </a:lnTo>
                    <a:lnTo>
                      <a:pt x="11" y="82"/>
                    </a:lnTo>
                    <a:lnTo>
                      <a:pt x="13" y="55"/>
                    </a:lnTo>
                    <a:lnTo>
                      <a:pt x="27" y="3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DD9E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51" name="Freeform 242"/>
              <p:cNvSpPr/>
              <p:nvPr/>
            </p:nvSpPr>
            <p:spPr>
              <a:xfrm>
                <a:off x="2405" y="3021"/>
                <a:ext cx="85" cy="178"/>
              </a:xfrm>
              <a:custGeom>
                <a:avLst/>
                <a:gdLst/>
                <a:ahLst/>
                <a:cxnLst>
                  <a:cxn ang="0">
                    <a:pos x="49" y="0"/>
                  </a:cxn>
                  <a:cxn ang="0">
                    <a:pos x="19" y="25"/>
                  </a:cxn>
                  <a:cxn ang="0">
                    <a:pos x="3" y="52"/>
                  </a:cxn>
                  <a:cxn ang="0">
                    <a:pos x="0" y="82"/>
                  </a:cxn>
                  <a:cxn ang="0">
                    <a:pos x="5" y="121"/>
                  </a:cxn>
                  <a:cxn ang="0">
                    <a:pos x="25" y="145"/>
                  </a:cxn>
                  <a:cxn ang="0">
                    <a:pos x="38" y="162"/>
                  </a:cxn>
                  <a:cxn ang="0">
                    <a:pos x="55" y="173"/>
                  </a:cxn>
                  <a:cxn ang="0">
                    <a:pos x="85" y="178"/>
                  </a:cxn>
                  <a:cxn ang="0">
                    <a:pos x="58" y="167"/>
                  </a:cxn>
                  <a:cxn ang="0">
                    <a:pos x="41" y="154"/>
                  </a:cxn>
                  <a:cxn ang="0">
                    <a:pos x="27" y="140"/>
                  </a:cxn>
                  <a:cxn ang="0">
                    <a:pos x="14" y="112"/>
                  </a:cxn>
                  <a:cxn ang="0">
                    <a:pos x="11" y="77"/>
                  </a:cxn>
                  <a:cxn ang="0">
                    <a:pos x="14" y="52"/>
                  </a:cxn>
                  <a:cxn ang="0">
                    <a:pos x="27" y="27"/>
                  </a:cxn>
                  <a:cxn ang="0">
                    <a:pos x="49" y="0"/>
                  </a:cxn>
                </a:cxnLst>
                <a:rect l="0" t="0" r="0" b="0"/>
                <a:pathLst>
                  <a:path w="85" h="178">
                    <a:moveTo>
                      <a:pt x="49" y="0"/>
                    </a:moveTo>
                    <a:lnTo>
                      <a:pt x="19" y="25"/>
                    </a:lnTo>
                    <a:lnTo>
                      <a:pt x="3" y="52"/>
                    </a:lnTo>
                    <a:lnTo>
                      <a:pt x="0" y="82"/>
                    </a:lnTo>
                    <a:lnTo>
                      <a:pt x="5" y="121"/>
                    </a:lnTo>
                    <a:lnTo>
                      <a:pt x="25" y="145"/>
                    </a:lnTo>
                    <a:lnTo>
                      <a:pt x="38" y="162"/>
                    </a:lnTo>
                    <a:lnTo>
                      <a:pt x="55" y="173"/>
                    </a:lnTo>
                    <a:lnTo>
                      <a:pt x="85" y="178"/>
                    </a:lnTo>
                    <a:lnTo>
                      <a:pt x="58" y="167"/>
                    </a:lnTo>
                    <a:lnTo>
                      <a:pt x="41" y="154"/>
                    </a:lnTo>
                    <a:lnTo>
                      <a:pt x="27" y="140"/>
                    </a:lnTo>
                    <a:lnTo>
                      <a:pt x="14" y="112"/>
                    </a:lnTo>
                    <a:lnTo>
                      <a:pt x="11" y="77"/>
                    </a:lnTo>
                    <a:lnTo>
                      <a:pt x="14" y="52"/>
                    </a:lnTo>
                    <a:lnTo>
                      <a:pt x="27" y="27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DD9E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52" name="Freeform 243"/>
              <p:cNvSpPr/>
              <p:nvPr/>
            </p:nvSpPr>
            <p:spPr>
              <a:xfrm>
                <a:off x="5350" y="3043"/>
                <a:ext cx="85" cy="178"/>
              </a:xfrm>
              <a:custGeom>
                <a:avLst/>
                <a:gdLst/>
                <a:ahLst/>
                <a:cxnLst>
                  <a:cxn ang="0">
                    <a:pos x="49" y="0"/>
                  </a:cxn>
                  <a:cxn ang="0">
                    <a:pos x="19" y="25"/>
                  </a:cxn>
                  <a:cxn ang="0">
                    <a:pos x="3" y="52"/>
                  </a:cxn>
                  <a:cxn ang="0">
                    <a:pos x="0" y="82"/>
                  </a:cxn>
                  <a:cxn ang="0">
                    <a:pos x="5" y="121"/>
                  </a:cxn>
                  <a:cxn ang="0">
                    <a:pos x="25" y="145"/>
                  </a:cxn>
                  <a:cxn ang="0">
                    <a:pos x="38" y="162"/>
                  </a:cxn>
                  <a:cxn ang="0">
                    <a:pos x="55" y="173"/>
                  </a:cxn>
                  <a:cxn ang="0">
                    <a:pos x="85" y="178"/>
                  </a:cxn>
                  <a:cxn ang="0">
                    <a:pos x="58" y="165"/>
                  </a:cxn>
                  <a:cxn ang="0">
                    <a:pos x="41" y="154"/>
                  </a:cxn>
                  <a:cxn ang="0">
                    <a:pos x="27" y="137"/>
                  </a:cxn>
                  <a:cxn ang="0">
                    <a:pos x="14" y="112"/>
                  </a:cxn>
                  <a:cxn ang="0">
                    <a:pos x="11" y="77"/>
                  </a:cxn>
                  <a:cxn ang="0">
                    <a:pos x="14" y="52"/>
                  </a:cxn>
                  <a:cxn ang="0">
                    <a:pos x="27" y="27"/>
                  </a:cxn>
                  <a:cxn ang="0">
                    <a:pos x="49" y="0"/>
                  </a:cxn>
                </a:cxnLst>
                <a:rect l="0" t="0" r="0" b="0"/>
                <a:pathLst>
                  <a:path w="85" h="178">
                    <a:moveTo>
                      <a:pt x="49" y="0"/>
                    </a:moveTo>
                    <a:lnTo>
                      <a:pt x="19" y="25"/>
                    </a:lnTo>
                    <a:lnTo>
                      <a:pt x="3" y="52"/>
                    </a:lnTo>
                    <a:lnTo>
                      <a:pt x="0" y="82"/>
                    </a:lnTo>
                    <a:lnTo>
                      <a:pt x="5" y="121"/>
                    </a:lnTo>
                    <a:lnTo>
                      <a:pt x="25" y="145"/>
                    </a:lnTo>
                    <a:lnTo>
                      <a:pt x="38" y="162"/>
                    </a:lnTo>
                    <a:lnTo>
                      <a:pt x="55" y="173"/>
                    </a:lnTo>
                    <a:lnTo>
                      <a:pt x="85" y="178"/>
                    </a:lnTo>
                    <a:lnTo>
                      <a:pt x="58" y="165"/>
                    </a:lnTo>
                    <a:lnTo>
                      <a:pt x="41" y="154"/>
                    </a:lnTo>
                    <a:lnTo>
                      <a:pt x="27" y="137"/>
                    </a:lnTo>
                    <a:lnTo>
                      <a:pt x="14" y="112"/>
                    </a:lnTo>
                    <a:lnTo>
                      <a:pt x="11" y="77"/>
                    </a:lnTo>
                    <a:lnTo>
                      <a:pt x="14" y="52"/>
                    </a:lnTo>
                    <a:lnTo>
                      <a:pt x="27" y="27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DD9E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53" name="Freeform 244"/>
              <p:cNvSpPr/>
              <p:nvPr/>
            </p:nvSpPr>
            <p:spPr>
              <a:xfrm>
                <a:off x="2776" y="3029"/>
                <a:ext cx="86" cy="179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17" y="25"/>
                  </a:cxn>
                  <a:cxn ang="0">
                    <a:pos x="3" y="52"/>
                  </a:cxn>
                  <a:cxn ang="0">
                    <a:pos x="0" y="82"/>
                  </a:cxn>
                  <a:cxn ang="0">
                    <a:pos x="6" y="121"/>
                  </a:cxn>
                  <a:cxn ang="0">
                    <a:pos x="22" y="148"/>
                  </a:cxn>
                  <a:cxn ang="0">
                    <a:pos x="39" y="165"/>
                  </a:cxn>
                  <a:cxn ang="0">
                    <a:pos x="56" y="173"/>
                  </a:cxn>
                  <a:cxn ang="0">
                    <a:pos x="86" y="179"/>
                  </a:cxn>
                  <a:cxn ang="0">
                    <a:pos x="58" y="168"/>
                  </a:cxn>
                  <a:cxn ang="0">
                    <a:pos x="42" y="154"/>
                  </a:cxn>
                  <a:cxn ang="0">
                    <a:pos x="28" y="140"/>
                  </a:cxn>
                  <a:cxn ang="0">
                    <a:pos x="11" y="115"/>
                  </a:cxn>
                  <a:cxn ang="0">
                    <a:pos x="9" y="80"/>
                  </a:cxn>
                  <a:cxn ang="0">
                    <a:pos x="11" y="52"/>
                  </a:cxn>
                  <a:cxn ang="0">
                    <a:pos x="25" y="30"/>
                  </a:cxn>
                  <a:cxn ang="0">
                    <a:pos x="47" y="0"/>
                  </a:cxn>
                </a:cxnLst>
                <a:rect l="0" t="0" r="0" b="0"/>
                <a:pathLst>
                  <a:path w="86" h="179">
                    <a:moveTo>
                      <a:pt x="47" y="0"/>
                    </a:moveTo>
                    <a:lnTo>
                      <a:pt x="17" y="25"/>
                    </a:lnTo>
                    <a:lnTo>
                      <a:pt x="3" y="52"/>
                    </a:lnTo>
                    <a:lnTo>
                      <a:pt x="0" y="82"/>
                    </a:lnTo>
                    <a:lnTo>
                      <a:pt x="6" y="121"/>
                    </a:lnTo>
                    <a:lnTo>
                      <a:pt x="22" y="148"/>
                    </a:lnTo>
                    <a:lnTo>
                      <a:pt x="39" y="165"/>
                    </a:lnTo>
                    <a:lnTo>
                      <a:pt x="56" y="173"/>
                    </a:lnTo>
                    <a:lnTo>
                      <a:pt x="86" y="179"/>
                    </a:lnTo>
                    <a:lnTo>
                      <a:pt x="58" y="168"/>
                    </a:lnTo>
                    <a:lnTo>
                      <a:pt x="42" y="154"/>
                    </a:lnTo>
                    <a:lnTo>
                      <a:pt x="28" y="140"/>
                    </a:lnTo>
                    <a:lnTo>
                      <a:pt x="11" y="115"/>
                    </a:lnTo>
                    <a:lnTo>
                      <a:pt x="9" y="80"/>
                    </a:lnTo>
                    <a:lnTo>
                      <a:pt x="11" y="52"/>
                    </a:lnTo>
                    <a:lnTo>
                      <a:pt x="25" y="3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DD9E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54" name="Freeform 245"/>
              <p:cNvSpPr/>
              <p:nvPr/>
            </p:nvSpPr>
            <p:spPr>
              <a:xfrm>
                <a:off x="5768" y="3029"/>
                <a:ext cx="85" cy="179"/>
              </a:xfrm>
              <a:custGeom>
                <a:avLst/>
                <a:gdLst/>
                <a:ahLst/>
                <a:cxnLst>
                  <a:cxn ang="0">
                    <a:pos x="50" y="0"/>
                  </a:cxn>
                  <a:cxn ang="0">
                    <a:pos x="19" y="25"/>
                  </a:cxn>
                  <a:cxn ang="0">
                    <a:pos x="3" y="52"/>
                  </a:cxn>
                  <a:cxn ang="0">
                    <a:pos x="0" y="82"/>
                  </a:cxn>
                  <a:cxn ang="0">
                    <a:pos x="6" y="121"/>
                  </a:cxn>
                  <a:cxn ang="0">
                    <a:pos x="22" y="148"/>
                  </a:cxn>
                  <a:cxn ang="0">
                    <a:pos x="39" y="165"/>
                  </a:cxn>
                  <a:cxn ang="0">
                    <a:pos x="55" y="173"/>
                  </a:cxn>
                  <a:cxn ang="0">
                    <a:pos x="85" y="179"/>
                  </a:cxn>
                  <a:cxn ang="0">
                    <a:pos x="58" y="168"/>
                  </a:cxn>
                  <a:cxn ang="0">
                    <a:pos x="41" y="154"/>
                  </a:cxn>
                  <a:cxn ang="0">
                    <a:pos x="28" y="140"/>
                  </a:cxn>
                  <a:cxn ang="0">
                    <a:pos x="14" y="115"/>
                  </a:cxn>
                  <a:cxn ang="0">
                    <a:pos x="8" y="80"/>
                  </a:cxn>
                  <a:cxn ang="0">
                    <a:pos x="11" y="52"/>
                  </a:cxn>
                  <a:cxn ang="0">
                    <a:pos x="25" y="30"/>
                  </a:cxn>
                  <a:cxn ang="0">
                    <a:pos x="50" y="0"/>
                  </a:cxn>
                </a:cxnLst>
                <a:rect l="0" t="0" r="0" b="0"/>
                <a:pathLst>
                  <a:path w="85" h="179">
                    <a:moveTo>
                      <a:pt x="50" y="0"/>
                    </a:moveTo>
                    <a:lnTo>
                      <a:pt x="19" y="25"/>
                    </a:lnTo>
                    <a:lnTo>
                      <a:pt x="3" y="52"/>
                    </a:lnTo>
                    <a:lnTo>
                      <a:pt x="0" y="82"/>
                    </a:lnTo>
                    <a:lnTo>
                      <a:pt x="6" y="121"/>
                    </a:lnTo>
                    <a:lnTo>
                      <a:pt x="22" y="148"/>
                    </a:lnTo>
                    <a:lnTo>
                      <a:pt x="39" y="165"/>
                    </a:lnTo>
                    <a:lnTo>
                      <a:pt x="55" y="173"/>
                    </a:lnTo>
                    <a:lnTo>
                      <a:pt x="85" y="179"/>
                    </a:lnTo>
                    <a:lnTo>
                      <a:pt x="58" y="168"/>
                    </a:lnTo>
                    <a:lnTo>
                      <a:pt x="41" y="154"/>
                    </a:lnTo>
                    <a:lnTo>
                      <a:pt x="28" y="140"/>
                    </a:lnTo>
                    <a:lnTo>
                      <a:pt x="14" y="115"/>
                    </a:lnTo>
                    <a:lnTo>
                      <a:pt x="8" y="80"/>
                    </a:lnTo>
                    <a:lnTo>
                      <a:pt x="11" y="52"/>
                    </a:lnTo>
                    <a:lnTo>
                      <a:pt x="25" y="30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DD9E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55" name="Freeform 246"/>
              <p:cNvSpPr/>
              <p:nvPr/>
            </p:nvSpPr>
            <p:spPr>
              <a:xfrm>
                <a:off x="1023" y="2971"/>
                <a:ext cx="116" cy="256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88" y="11"/>
                  </a:cxn>
                  <a:cxn ang="0">
                    <a:pos x="69" y="25"/>
                  </a:cxn>
                  <a:cxn ang="0">
                    <a:pos x="53" y="39"/>
                  </a:cxn>
                  <a:cxn ang="0">
                    <a:pos x="42" y="55"/>
                  </a:cxn>
                  <a:cxn ang="0">
                    <a:pos x="33" y="75"/>
                  </a:cxn>
                  <a:cxn ang="0">
                    <a:pos x="28" y="99"/>
                  </a:cxn>
                  <a:cxn ang="0">
                    <a:pos x="22" y="124"/>
                  </a:cxn>
                  <a:cxn ang="0">
                    <a:pos x="17" y="151"/>
                  </a:cxn>
                  <a:cxn ang="0">
                    <a:pos x="28" y="212"/>
                  </a:cxn>
                  <a:cxn ang="0">
                    <a:pos x="61" y="256"/>
                  </a:cxn>
                  <a:cxn ang="0">
                    <a:pos x="25" y="223"/>
                  </a:cxn>
                  <a:cxn ang="0">
                    <a:pos x="0" y="154"/>
                  </a:cxn>
                  <a:cxn ang="0">
                    <a:pos x="3" y="124"/>
                  </a:cxn>
                  <a:cxn ang="0">
                    <a:pos x="9" y="97"/>
                  </a:cxn>
                  <a:cxn ang="0">
                    <a:pos x="14" y="69"/>
                  </a:cxn>
                  <a:cxn ang="0">
                    <a:pos x="25" y="47"/>
                  </a:cxn>
                  <a:cxn ang="0">
                    <a:pos x="39" y="28"/>
                  </a:cxn>
                  <a:cxn ang="0">
                    <a:pos x="58" y="14"/>
                  </a:cxn>
                  <a:cxn ang="0">
                    <a:pos x="83" y="3"/>
                  </a:cxn>
                  <a:cxn ang="0">
                    <a:pos x="116" y="0"/>
                  </a:cxn>
                </a:cxnLst>
                <a:rect l="0" t="0" r="0" b="0"/>
                <a:pathLst>
                  <a:path w="116" h="256">
                    <a:moveTo>
                      <a:pt x="116" y="0"/>
                    </a:moveTo>
                    <a:lnTo>
                      <a:pt x="88" y="11"/>
                    </a:lnTo>
                    <a:lnTo>
                      <a:pt x="69" y="25"/>
                    </a:lnTo>
                    <a:lnTo>
                      <a:pt x="53" y="39"/>
                    </a:lnTo>
                    <a:lnTo>
                      <a:pt x="42" y="55"/>
                    </a:lnTo>
                    <a:lnTo>
                      <a:pt x="33" y="75"/>
                    </a:lnTo>
                    <a:lnTo>
                      <a:pt x="28" y="99"/>
                    </a:lnTo>
                    <a:lnTo>
                      <a:pt x="22" y="124"/>
                    </a:lnTo>
                    <a:lnTo>
                      <a:pt x="17" y="151"/>
                    </a:lnTo>
                    <a:lnTo>
                      <a:pt x="28" y="212"/>
                    </a:lnTo>
                    <a:lnTo>
                      <a:pt x="61" y="256"/>
                    </a:lnTo>
                    <a:lnTo>
                      <a:pt x="25" y="223"/>
                    </a:lnTo>
                    <a:lnTo>
                      <a:pt x="0" y="154"/>
                    </a:lnTo>
                    <a:lnTo>
                      <a:pt x="3" y="124"/>
                    </a:lnTo>
                    <a:lnTo>
                      <a:pt x="9" y="97"/>
                    </a:lnTo>
                    <a:lnTo>
                      <a:pt x="14" y="69"/>
                    </a:lnTo>
                    <a:lnTo>
                      <a:pt x="25" y="47"/>
                    </a:lnTo>
                    <a:lnTo>
                      <a:pt x="39" y="28"/>
                    </a:lnTo>
                    <a:lnTo>
                      <a:pt x="58" y="14"/>
                    </a:lnTo>
                    <a:lnTo>
                      <a:pt x="83" y="3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rgbClr val="5B667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56" name="Freeform 247"/>
              <p:cNvSpPr/>
              <p:nvPr/>
            </p:nvSpPr>
            <p:spPr>
              <a:xfrm>
                <a:off x="2344" y="2971"/>
                <a:ext cx="110" cy="242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86" y="11"/>
                  </a:cxn>
                  <a:cxn ang="0">
                    <a:pos x="64" y="22"/>
                  </a:cxn>
                  <a:cxn ang="0">
                    <a:pos x="50" y="36"/>
                  </a:cxn>
                  <a:cxn ang="0">
                    <a:pos x="39" y="53"/>
                  </a:cxn>
                  <a:cxn ang="0">
                    <a:pos x="31" y="72"/>
                  </a:cxn>
                  <a:cxn ang="0">
                    <a:pos x="25" y="94"/>
                  </a:cxn>
                  <a:cxn ang="0">
                    <a:pos x="20" y="116"/>
                  </a:cxn>
                  <a:cxn ang="0">
                    <a:pos x="14" y="143"/>
                  </a:cxn>
                  <a:cxn ang="0">
                    <a:pos x="28" y="198"/>
                  </a:cxn>
                  <a:cxn ang="0">
                    <a:pos x="55" y="242"/>
                  </a:cxn>
                  <a:cxn ang="0">
                    <a:pos x="25" y="212"/>
                  </a:cxn>
                  <a:cxn ang="0">
                    <a:pos x="0" y="146"/>
                  </a:cxn>
                  <a:cxn ang="0">
                    <a:pos x="3" y="119"/>
                  </a:cxn>
                  <a:cxn ang="0">
                    <a:pos x="6" y="91"/>
                  </a:cxn>
                  <a:cxn ang="0">
                    <a:pos x="14" y="66"/>
                  </a:cxn>
                  <a:cxn ang="0">
                    <a:pos x="22" y="44"/>
                  </a:cxn>
                  <a:cxn ang="0">
                    <a:pos x="36" y="25"/>
                  </a:cxn>
                  <a:cxn ang="0">
                    <a:pos x="55" y="11"/>
                  </a:cxn>
                  <a:cxn ang="0">
                    <a:pos x="80" y="3"/>
                  </a:cxn>
                  <a:cxn ang="0">
                    <a:pos x="110" y="0"/>
                  </a:cxn>
                </a:cxnLst>
                <a:rect l="0" t="0" r="0" b="0"/>
                <a:pathLst>
                  <a:path w="110" h="242">
                    <a:moveTo>
                      <a:pt x="110" y="0"/>
                    </a:moveTo>
                    <a:lnTo>
                      <a:pt x="86" y="11"/>
                    </a:lnTo>
                    <a:lnTo>
                      <a:pt x="64" y="22"/>
                    </a:lnTo>
                    <a:lnTo>
                      <a:pt x="50" y="36"/>
                    </a:lnTo>
                    <a:lnTo>
                      <a:pt x="39" y="53"/>
                    </a:lnTo>
                    <a:lnTo>
                      <a:pt x="31" y="72"/>
                    </a:lnTo>
                    <a:lnTo>
                      <a:pt x="25" y="94"/>
                    </a:lnTo>
                    <a:lnTo>
                      <a:pt x="20" y="116"/>
                    </a:lnTo>
                    <a:lnTo>
                      <a:pt x="14" y="143"/>
                    </a:lnTo>
                    <a:lnTo>
                      <a:pt x="28" y="198"/>
                    </a:lnTo>
                    <a:lnTo>
                      <a:pt x="55" y="242"/>
                    </a:lnTo>
                    <a:lnTo>
                      <a:pt x="25" y="212"/>
                    </a:lnTo>
                    <a:lnTo>
                      <a:pt x="0" y="146"/>
                    </a:lnTo>
                    <a:lnTo>
                      <a:pt x="3" y="119"/>
                    </a:lnTo>
                    <a:lnTo>
                      <a:pt x="6" y="91"/>
                    </a:lnTo>
                    <a:lnTo>
                      <a:pt x="14" y="66"/>
                    </a:lnTo>
                    <a:lnTo>
                      <a:pt x="22" y="44"/>
                    </a:lnTo>
                    <a:lnTo>
                      <a:pt x="36" y="25"/>
                    </a:lnTo>
                    <a:lnTo>
                      <a:pt x="55" y="11"/>
                    </a:lnTo>
                    <a:lnTo>
                      <a:pt x="80" y="3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5B667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57" name="Freeform 248"/>
              <p:cNvSpPr/>
              <p:nvPr/>
            </p:nvSpPr>
            <p:spPr>
              <a:xfrm>
                <a:off x="5289" y="2993"/>
                <a:ext cx="110" cy="239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86" y="11"/>
                  </a:cxn>
                  <a:cxn ang="0">
                    <a:pos x="64" y="22"/>
                  </a:cxn>
                  <a:cxn ang="0">
                    <a:pos x="50" y="36"/>
                  </a:cxn>
                  <a:cxn ang="0">
                    <a:pos x="39" y="53"/>
                  </a:cxn>
                  <a:cxn ang="0">
                    <a:pos x="31" y="72"/>
                  </a:cxn>
                  <a:cxn ang="0">
                    <a:pos x="25" y="94"/>
                  </a:cxn>
                  <a:cxn ang="0">
                    <a:pos x="20" y="116"/>
                  </a:cxn>
                  <a:cxn ang="0">
                    <a:pos x="14" y="143"/>
                  </a:cxn>
                  <a:cxn ang="0">
                    <a:pos x="28" y="198"/>
                  </a:cxn>
                  <a:cxn ang="0">
                    <a:pos x="55" y="239"/>
                  </a:cxn>
                  <a:cxn ang="0">
                    <a:pos x="25" y="209"/>
                  </a:cxn>
                  <a:cxn ang="0">
                    <a:pos x="0" y="146"/>
                  </a:cxn>
                  <a:cxn ang="0">
                    <a:pos x="3" y="118"/>
                  </a:cxn>
                  <a:cxn ang="0">
                    <a:pos x="6" y="91"/>
                  </a:cxn>
                  <a:cxn ang="0">
                    <a:pos x="14" y="66"/>
                  </a:cxn>
                  <a:cxn ang="0">
                    <a:pos x="22" y="44"/>
                  </a:cxn>
                  <a:cxn ang="0">
                    <a:pos x="36" y="25"/>
                  </a:cxn>
                  <a:cxn ang="0">
                    <a:pos x="55" y="11"/>
                  </a:cxn>
                  <a:cxn ang="0">
                    <a:pos x="80" y="3"/>
                  </a:cxn>
                  <a:cxn ang="0">
                    <a:pos x="110" y="0"/>
                  </a:cxn>
                </a:cxnLst>
                <a:rect l="0" t="0" r="0" b="0"/>
                <a:pathLst>
                  <a:path w="110" h="239">
                    <a:moveTo>
                      <a:pt x="110" y="0"/>
                    </a:moveTo>
                    <a:lnTo>
                      <a:pt x="86" y="11"/>
                    </a:lnTo>
                    <a:lnTo>
                      <a:pt x="64" y="22"/>
                    </a:lnTo>
                    <a:lnTo>
                      <a:pt x="50" y="36"/>
                    </a:lnTo>
                    <a:lnTo>
                      <a:pt x="39" y="53"/>
                    </a:lnTo>
                    <a:lnTo>
                      <a:pt x="31" y="72"/>
                    </a:lnTo>
                    <a:lnTo>
                      <a:pt x="25" y="94"/>
                    </a:lnTo>
                    <a:lnTo>
                      <a:pt x="20" y="116"/>
                    </a:lnTo>
                    <a:lnTo>
                      <a:pt x="14" y="143"/>
                    </a:lnTo>
                    <a:lnTo>
                      <a:pt x="28" y="198"/>
                    </a:lnTo>
                    <a:lnTo>
                      <a:pt x="55" y="239"/>
                    </a:lnTo>
                    <a:lnTo>
                      <a:pt x="25" y="209"/>
                    </a:lnTo>
                    <a:lnTo>
                      <a:pt x="0" y="146"/>
                    </a:lnTo>
                    <a:lnTo>
                      <a:pt x="3" y="118"/>
                    </a:lnTo>
                    <a:lnTo>
                      <a:pt x="6" y="91"/>
                    </a:lnTo>
                    <a:lnTo>
                      <a:pt x="14" y="66"/>
                    </a:lnTo>
                    <a:lnTo>
                      <a:pt x="22" y="44"/>
                    </a:lnTo>
                    <a:lnTo>
                      <a:pt x="36" y="25"/>
                    </a:lnTo>
                    <a:lnTo>
                      <a:pt x="55" y="11"/>
                    </a:lnTo>
                    <a:lnTo>
                      <a:pt x="80" y="3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5B667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58" name="Freeform 249"/>
              <p:cNvSpPr/>
              <p:nvPr/>
            </p:nvSpPr>
            <p:spPr>
              <a:xfrm>
                <a:off x="2716" y="2980"/>
                <a:ext cx="107" cy="241"/>
              </a:xfrm>
              <a:custGeom>
                <a:avLst/>
                <a:gdLst/>
                <a:ahLst/>
                <a:cxnLst>
                  <a:cxn ang="0">
                    <a:pos x="107" y="0"/>
                  </a:cxn>
                  <a:cxn ang="0">
                    <a:pos x="82" y="11"/>
                  </a:cxn>
                  <a:cxn ang="0">
                    <a:pos x="63" y="24"/>
                  </a:cxn>
                  <a:cxn ang="0">
                    <a:pos x="49" y="38"/>
                  </a:cxn>
                  <a:cxn ang="0">
                    <a:pos x="38" y="55"/>
                  </a:cxn>
                  <a:cxn ang="0">
                    <a:pos x="30" y="71"/>
                  </a:cxn>
                  <a:cxn ang="0">
                    <a:pos x="25" y="93"/>
                  </a:cxn>
                  <a:cxn ang="0">
                    <a:pos x="19" y="115"/>
                  </a:cxn>
                  <a:cxn ang="0">
                    <a:pos x="14" y="142"/>
                  </a:cxn>
                  <a:cxn ang="0">
                    <a:pos x="25" y="200"/>
                  </a:cxn>
                  <a:cxn ang="0">
                    <a:pos x="55" y="241"/>
                  </a:cxn>
                  <a:cxn ang="0">
                    <a:pos x="22" y="211"/>
                  </a:cxn>
                  <a:cxn ang="0">
                    <a:pos x="0" y="145"/>
                  </a:cxn>
                  <a:cxn ang="0">
                    <a:pos x="3" y="118"/>
                  </a:cxn>
                  <a:cxn ang="0">
                    <a:pos x="8" y="90"/>
                  </a:cxn>
                  <a:cxn ang="0">
                    <a:pos x="14" y="66"/>
                  </a:cxn>
                  <a:cxn ang="0">
                    <a:pos x="25" y="44"/>
                  </a:cxn>
                  <a:cxn ang="0">
                    <a:pos x="36" y="24"/>
                  </a:cxn>
                  <a:cxn ang="0">
                    <a:pos x="55" y="11"/>
                  </a:cxn>
                  <a:cxn ang="0">
                    <a:pos x="77" y="2"/>
                  </a:cxn>
                  <a:cxn ang="0">
                    <a:pos x="107" y="0"/>
                  </a:cxn>
                </a:cxnLst>
                <a:rect l="0" t="0" r="0" b="0"/>
                <a:pathLst>
                  <a:path w="107" h="241">
                    <a:moveTo>
                      <a:pt x="107" y="0"/>
                    </a:moveTo>
                    <a:lnTo>
                      <a:pt x="82" y="11"/>
                    </a:lnTo>
                    <a:lnTo>
                      <a:pt x="63" y="24"/>
                    </a:lnTo>
                    <a:lnTo>
                      <a:pt x="49" y="38"/>
                    </a:lnTo>
                    <a:lnTo>
                      <a:pt x="38" y="55"/>
                    </a:lnTo>
                    <a:lnTo>
                      <a:pt x="30" y="71"/>
                    </a:lnTo>
                    <a:lnTo>
                      <a:pt x="25" y="93"/>
                    </a:lnTo>
                    <a:lnTo>
                      <a:pt x="19" y="115"/>
                    </a:lnTo>
                    <a:lnTo>
                      <a:pt x="14" y="142"/>
                    </a:lnTo>
                    <a:lnTo>
                      <a:pt x="25" y="200"/>
                    </a:lnTo>
                    <a:lnTo>
                      <a:pt x="55" y="241"/>
                    </a:lnTo>
                    <a:lnTo>
                      <a:pt x="22" y="211"/>
                    </a:lnTo>
                    <a:lnTo>
                      <a:pt x="0" y="145"/>
                    </a:lnTo>
                    <a:lnTo>
                      <a:pt x="3" y="118"/>
                    </a:lnTo>
                    <a:lnTo>
                      <a:pt x="8" y="90"/>
                    </a:lnTo>
                    <a:lnTo>
                      <a:pt x="14" y="66"/>
                    </a:lnTo>
                    <a:lnTo>
                      <a:pt x="25" y="44"/>
                    </a:lnTo>
                    <a:lnTo>
                      <a:pt x="36" y="24"/>
                    </a:lnTo>
                    <a:lnTo>
                      <a:pt x="55" y="11"/>
                    </a:lnTo>
                    <a:lnTo>
                      <a:pt x="77" y="2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5B667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59" name="Freeform 250"/>
              <p:cNvSpPr/>
              <p:nvPr/>
            </p:nvSpPr>
            <p:spPr>
              <a:xfrm>
                <a:off x="5708" y="2980"/>
                <a:ext cx="107" cy="241"/>
              </a:xfrm>
              <a:custGeom>
                <a:avLst/>
                <a:gdLst/>
                <a:ahLst/>
                <a:cxnLst>
                  <a:cxn ang="0">
                    <a:pos x="107" y="0"/>
                  </a:cxn>
                  <a:cxn ang="0">
                    <a:pos x="82" y="11"/>
                  </a:cxn>
                  <a:cxn ang="0">
                    <a:pos x="63" y="22"/>
                  </a:cxn>
                  <a:cxn ang="0">
                    <a:pos x="49" y="35"/>
                  </a:cxn>
                  <a:cxn ang="0">
                    <a:pos x="38" y="52"/>
                  </a:cxn>
                  <a:cxn ang="0">
                    <a:pos x="30" y="71"/>
                  </a:cxn>
                  <a:cxn ang="0">
                    <a:pos x="24" y="93"/>
                  </a:cxn>
                  <a:cxn ang="0">
                    <a:pos x="19" y="115"/>
                  </a:cxn>
                  <a:cxn ang="0">
                    <a:pos x="13" y="142"/>
                  </a:cxn>
                  <a:cxn ang="0">
                    <a:pos x="24" y="200"/>
                  </a:cxn>
                  <a:cxn ang="0">
                    <a:pos x="55" y="241"/>
                  </a:cxn>
                  <a:cxn ang="0">
                    <a:pos x="22" y="211"/>
                  </a:cxn>
                  <a:cxn ang="0">
                    <a:pos x="0" y="145"/>
                  </a:cxn>
                  <a:cxn ang="0">
                    <a:pos x="2" y="118"/>
                  </a:cxn>
                  <a:cxn ang="0">
                    <a:pos x="5" y="90"/>
                  </a:cxn>
                  <a:cxn ang="0">
                    <a:pos x="13" y="66"/>
                  </a:cxn>
                  <a:cxn ang="0">
                    <a:pos x="22" y="44"/>
                  </a:cxn>
                  <a:cxn ang="0">
                    <a:pos x="35" y="24"/>
                  </a:cxn>
                  <a:cxn ang="0">
                    <a:pos x="55" y="11"/>
                  </a:cxn>
                  <a:cxn ang="0">
                    <a:pos x="77" y="2"/>
                  </a:cxn>
                  <a:cxn ang="0">
                    <a:pos x="107" y="0"/>
                  </a:cxn>
                </a:cxnLst>
                <a:rect l="0" t="0" r="0" b="0"/>
                <a:pathLst>
                  <a:path w="107" h="241">
                    <a:moveTo>
                      <a:pt x="107" y="0"/>
                    </a:moveTo>
                    <a:lnTo>
                      <a:pt x="82" y="11"/>
                    </a:lnTo>
                    <a:lnTo>
                      <a:pt x="63" y="22"/>
                    </a:lnTo>
                    <a:lnTo>
                      <a:pt x="49" y="35"/>
                    </a:lnTo>
                    <a:lnTo>
                      <a:pt x="38" y="52"/>
                    </a:lnTo>
                    <a:lnTo>
                      <a:pt x="30" y="71"/>
                    </a:lnTo>
                    <a:lnTo>
                      <a:pt x="24" y="93"/>
                    </a:lnTo>
                    <a:lnTo>
                      <a:pt x="19" y="115"/>
                    </a:lnTo>
                    <a:lnTo>
                      <a:pt x="13" y="142"/>
                    </a:lnTo>
                    <a:lnTo>
                      <a:pt x="24" y="200"/>
                    </a:lnTo>
                    <a:lnTo>
                      <a:pt x="55" y="241"/>
                    </a:lnTo>
                    <a:lnTo>
                      <a:pt x="22" y="211"/>
                    </a:lnTo>
                    <a:lnTo>
                      <a:pt x="0" y="145"/>
                    </a:lnTo>
                    <a:lnTo>
                      <a:pt x="2" y="118"/>
                    </a:lnTo>
                    <a:lnTo>
                      <a:pt x="5" y="90"/>
                    </a:lnTo>
                    <a:lnTo>
                      <a:pt x="13" y="66"/>
                    </a:lnTo>
                    <a:lnTo>
                      <a:pt x="22" y="44"/>
                    </a:lnTo>
                    <a:lnTo>
                      <a:pt x="35" y="24"/>
                    </a:lnTo>
                    <a:lnTo>
                      <a:pt x="55" y="11"/>
                    </a:lnTo>
                    <a:lnTo>
                      <a:pt x="77" y="2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5B667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60" name="Freeform 251"/>
              <p:cNvSpPr/>
              <p:nvPr/>
            </p:nvSpPr>
            <p:spPr>
              <a:xfrm>
                <a:off x="1285" y="2062"/>
                <a:ext cx="448" cy="289"/>
              </a:xfrm>
              <a:custGeom>
                <a:avLst/>
                <a:gdLst/>
                <a:ahLst/>
                <a:cxnLst>
                  <a:cxn ang="0">
                    <a:pos x="448" y="0"/>
                  </a:cxn>
                  <a:cxn ang="0">
                    <a:pos x="446" y="33"/>
                  </a:cxn>
                  <a:cxn ang="0">
                    <a:pos x="410" y="44"/>
                  </a:cxn>
                  <a:cxn ang="0">
                    <a:pos x="369" y="63"/>
                  </a:cxn>
                  <a:cxn ang="0">
                    <a:pos x="322" y="85"/>
                  </a:cxn>
                  <a:cxn ang="0">
                    <a:pos x="278" y="110"/>
                  </a:cxn>
                  <a:cxn ang="0">
                    <a:pos x="236" y="137"/>
                  </a:cxn>
                  <a:cxn ang="0">
                    <a:pos x="195" y="165"/>
                  </a:cxn>
                  <a:cxn ang="0">
                    <a:pos x="157" y="198"/>
                  </a:cxn>
                  <a:cxn ang="0">
                    <a:pos x="126" y="234"/>
                  </a:cxn>
                  <a:cxn ang="0">
                    <a:pos x="102" y="275"/>
                  </a:cxn>
                  <a:cxn ang="0">
                    <a:pos x="0" y="289"/>
                  </a:cxn>
                  <a:cxn ang="0">
                    <a:pos x="16" y="258"/>
                  </a:cxn>
                  <a:cxn ang="0">
                    <a:pos x="36" y="231"/>
                  </a:cxn>
                  <a:cxn ang="0">
                    <a:pos x="58" y="206"/>
                  </a:cxn>
                  <a:cxn ang="0">
                    <a:pos x="82" y="184"/>
                  </a:cxn>
                  <a:cxn ang="0">
                    <a:pos x="110" y="162"/>
                  </a:cxn>
                  <a:cxn ang="0">
                    <a:pos x="137" y="140"/>
                  </a:cxn>
                  <a:cxn ang="0">
                    <a:pos x="168" y="124"/>
                  </a:cxn>
                  <a:cxn ang="0">
                    <a:pos x="198" y="104"/>
                  </a:cxn>
                  <a:cxn ang="0">
                    <a:pos x="231" y="88"/>
                  </a:cxn>
                  <a:cxn ang="0">
                    <a:pos x="261" y="74"/>
                  </a:cxn>
                  <a:cxn ang="0">
                    <a:pos x="294" y="61"/>
                  </a:cxn>
                  <a:cxn ang="0">
                    <a:pos x="327" y="47"/>
                  </a:cxn>
                  <a:cxn ang="0">
                    <a:pos x="358" y="33"/>
                  </a:cxn>
                  <a:cxn ang="0">
                    <a:pos x="391" y="22"/>
                  </a:cxn>
                  <a:cxn ang="0">
                    <a:pos x="421" y="11"/>
                  </a:cxn>
                  <a:cxn ang="0">
                    <a:pos x="448" y="0"/>
                  </a:cxn>
                </a:cxnLst>
                <a:rect l="0" t="0" r="0" b="0"/>
                <a:pathLst>
                  <a:path w="448" h="289">
                    <a:moveTo>
                      <a:pt x="448" y="0"/>
                    </a:moveTo>
                    <a:lnTo>
                      <a:pt x="446" y="33"/>
                    </a:lnTo>
                    <a:lnTo>
                      <a:pt x="410" y="44"/>
                    </a:lnTo>
                    <a:lnTo>
                      <a:pt x="369" y="63"/>
                    </a:lnTo>
                    <a:lnTo>
                      <a:pt x="322" y="85"/>
                    </a:lnTo>
                    <a:lnTo>
                      <a:pt x="278" y="110"/>
                    </a:lnTo>
                    <a:lnTo>
                      <a:pt x="236" y="137"/>
                    </a:lnTo>
                    <a:lnTo>
                      <a:pt x="195" y="165"/>
                    </a:lnTo>
                    <a:lnTo>
                      <a:pt x="157" y="198"/>
                    </a:lnTo>
                    <a:lnTo>
                      <a:pt x="126" y="234"/>
                    </a:lnTo>
                    <a:lnTo>
                      <a:pt x="102" y="275"/>
                    </a:lnTo>
                    <a:lnTo>
                      <a:pt x="0" y="289"/>
                    </a:lnTo>
                    <a:lnTo>
                      <a:pt x="16" y="258"/>
                    </a:lnTo>
                    <a:lnTo>
                      <a:pt x="36" y="231"/>
                    </a:lnTo>
                    <a:lnTo>
                      <a:pt x="58" y="206"/>
                    </a:lnTo>
                    <a:lnTo>
                      <a:pt x="82" y="184"/>
                    </a:lnTo>
                    <a:lnTo>
                      <a:pt x="110" y="162"/>
                    </a:lnTo>
                    <a:lnTo>
                      <a:pt x="137" y="140"/>
                    </a:lnTo>
                    <a:lnTo>
                      <a:pt x="168" y="124"/>
                    </a:lnTo>
                    <a:lnTo>
                      <a:pt x="198" y="104"/>
                    </a:lnTo>
                    <a:lnTo>
                      <a:pt x="231" y="88"/>
                    </a:lnTo>
                    <a:lnTo>
                      <a:pt x="261" y="74"/>
                    </a:lnTo>
                    <a:lnTo>
                      <a:pt x="294" y="61"/>
                    </a:lnTo>
                    <a:lnTo>
                      <a:pt x="327" y="47"/>
                    </a:lnTo>
                    <a:lnTo>
                      <a:pt x="358" y="33"/>
                    </a:lnTo>
                    <a:lnTo>
                      <a:pt x="391" y="22"/>
                    </a:lnTo>
                    <a:lnTo>
                      <a:pt x="421" y="11"/>
                    </a:lnTo>
                    <a:lnTo>
                      <a:pt x="448" y="0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61" name="Freeform 252"/>
              <p:cNvSpPr/>
              <p:nvPr/>
            </p:nvSpPr>
            <p:spPr>
              <a:xfrm>
                <a:off x="685" y="2557"/>
                <a:ext cx="652" cy="156"/>
              </a:xfrm>
              <a:custGeom>
                <a:avLst/>
                <a:gdLst/>
                <a:ahLst/>
                <a:cxnLst>
                  <a:cxn ang="0">
                    <a:pos x="652" y="19"/>
                  </a:cxn>
                  <a:cxn ang="0">
                    <a:pos x="363" y="52"/>
                  </a:cxn>
                  <a:cxn ang="0">
                    <a:pos x="319" y="63"/>
                  </a:cxn>
                  <a:cxn ang="0">
                    <a:pos x="278" y="71"/>
                  </a:cxn>
                  <a:cxn ang="0">
                    <a:pos x="236" y="82"/>
                  </a:cxn>
                  <a:cxn ang="0">
                    <a:pos x="201" y="93"/>
                  </a:cxn>
                  <a:cxn ang="0">
                    <a:pos x="162" y="107"/>
                  </a:cxn>
                  <a:cxn ang="0">
                    <a:pos x="126" y="120"/>
                  </a:cxn>
                  <a:cxn ang="0">
                    <a:pos x="88" y="137"/>
                  </a:cxn>
                  <a:cxn ang="0">
                    <a:pos x="47" y="156"/>
                  </a:cxn>
                  <a:cxn ang="0">
                    <a:pos x="0" y="151"/>
                  </a:cxn>
                  <a:cxn ang="0">
                    <a:pos x="25" y="126"/>
                  </a:cxn>
                  <a:cxn ang="0">
                    <a:pos x="55" y="104"/>
                  </a:cxn>
                  <a:cxn ang="0">
                    <a:pos x="85" y="85"/>
                  </a:cxn>
                  <a:cxn ang="0">
                    <a:pos x="118" y="71"/>
                  </a:cxn>
                  <a:cxn ang="0">
                    <a:pos x="151" y="57"/>
                  </a:cxn>
                  <a:cxn ang="0">
                    <a:pos x="187" y="46"/>
                  </a:cxn>
                  <a:cxn ang="0">
                    <a:pos x="223" y="38"/>
                  </a:cxn>
                  <a:cxn ang="0">
                    <a:pos x="258" y="30"/>
                  </a:cxn>
                  <a:cxn ang="0">
                    <a:pos x="297" y="24"/>
                  </a:cxn>
                  <a:cxn ang="0">
                    <a:pos x="336" y="22"/>
                  </a:cxn>
                  <a:cxn ang="0">
                    <a:pos x="374" y="16"/>
                  </a:cxn>
                  <a:cxn ang="0">
                    <a:pos x="410" y="13"/>
                  </a:cxn>
                  <a:cxn ang="0">
                    <a:pos x="448" y="11"/>
                  </a:cxn>
                  <a:cxn ang="0">
                    <a:pos x="484" y="8"/>
                  </a:cxn>
                  <a:cxn ang="0">
                    <a:pos x="520" y="5"/>
                  </a:cxn>
                  <a:cxn ang="0">
                    <a:pos x="556" y="0"/>
                  </a:cxn>
                  <a:cxn ang="0">
                    <a:pos x="558" y="0"/>
                  </a:cxn>
                  <a:cxn ang="0">
                    <a:pos x="569" y="2"/>
                  </a:cxn>
                  <a:cxn ang="0">
                    <a:pos x="583" y="8"/>
                  </a:cxn>
                  <a:cxn ang="0">
                    <a:pos x="600" y="11"/>
                  </a:cxn>
                  <a:cxn ang="0">
                    <a:pos x="616" y="16"/>
                  </a:cxn>
                  <a:cxn ang="0">
                    <a:pos x="630" y="19"/>
                  </a:cxn>
                  <a:cxn ang="0">
                    <a:pos x="644" y="19"/>
                  </a:cxn>
                  <a:cxn ang="0">
                    <a:pos x="652" y="19"/>
                  </a:cxn>
                </a:cxnLst>
                <a:rect l="0" t="0" r="0" b="0"/>
                <a:pathLst>
                  <a:path w="652" h="156">
                    <a:moveTo>
                      <a:pt x="652" y="19"/>
                    </a:moveTo>
                    <a:lnTo>
                      <a:pt x="363" y="52"/>
                    </a:lnTo>
                    <a:lnTo>
                      <a:pt x="319" y="63"/>
                    </a:lnTo>
                    <a:lnTo>
                      <a:pt x="278" y="71"/>
                    </a:lnTo>
                    <a:lnTo>
                      <a:pt x="236" y="82"/>
                    </a:lnTo>
                    <a:lnTo>
                      <a:pt x="201" y="93"/>
                    </a:lnTo>
                    <a:lnTo>
                      <a:pt x="162" y="107"/>
                    </a:lnTo>
                    <a:lnTo>
                      <a:pt x="126" y="120"/>
                    </a:lnTo>
                    <a:lnTo>
                      <a:pt x="88" y="137"/>
                    </a:lnTo>
                    <a:lnTo>
                      <a:pt x="47" y="156"/>
                    </a:lnTo>
                    <a:lnTo>
                      <a:pt x="0" y="151"/>
                    </a:lnTo>
                    <a:lnTo>
                      <a:pt x="25" y="126"/>
                    </a:lnTo>
                    <a:lnTo>
                      <a:pt x="55" y="104"/>
                    </a:lnTo>
                    <a:lnTo>
                      <a:pt x="85" y="85"/>
                    </a:lnTo>
                    <a:lnTo>
                      <a:pt x="118" y="71"/>
                    </a:lnTo>
                    <a:lnTo>
                      <a:pt x="151" y="57"/>
                    </a:lnTo>
                    <a:lnTo>
                      <a:pt x="187" y="46"/>
                    </a:lnTo>
                    <a:lnTo>
                      <a:pt x="223" y="38"/>
                    </a:lnTo>
                    <a:lnTo>
                      <a:pt x="258" y="30"/>
                    </a:lnTo>
                    <a:lnTo>
                      <a:pt x="297" y="24"/>
                    </a:lnTo>
                    <a:lnTo>
                      <a:pt x="336" y="22"/>
                    </a:lnTo>
                    <a:lnTo>
                      <a:pt x="374" y="16"/>
                    </a:lnTo>
                    <a:lnTo>
                      <a:pt x="410" y="13"/>
                    </a:lnTo>
                    <a:lnTo>
                      <a:pt x="448" y="11"/>
                    </a:lnTo>
                    <a:lnTo>
                      <a:pt x="484" y="8"/>
                    </a:lnTo>
                    <a:lnTo>
                      <a:pt x="520" y="5"/>
                    </a:lnTo>
                    <a:lnTo>
                      <a:pt x="556" y="0"/>
                    </a:lnTo>
                    <a:lnTo>
                      <a:pt x="558" y="0"/>
                    </a:lnTo>
                    <a:lnTo>
                      <a:pt x="569" y="2"/>
                    </a:lnTo>
                    <a:lnTo>
                      <a:pt x="583" y="8"/>
                    </a:lnTo>
                    <a:lnTo>
                      <a:pt x="600" y="11"/>
                    </a:lnTo>
                    <a:lnTo>
                      <a:pt x="616" y="16"/>
                    </a:lnTo>
                    <a:lnTo>
                      <a:pt x="630" y="19"/>
                    </a:lnTo>
                    <a:lnTo>
                      <a:pt x="644" y="19"/>
                    </a:lnTo>
                    <a:lnTo>
                      <a:pt x="652" y="19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62" name="Rectangle 253"/>
              <p:cNvSpPr/>
              <p:nvPr/>
            </p:nvSpPr>
            <p:spPr>
              <a:xfrm>
                <a:off x="1995" y="2837"/>
                <a:ext cx="69" cy="203"/>
              </a:xfrm>
              <a:prstGeom prst="rect">
                <a:avLst/>
              </a:prstGeom>
              <a:solidFill>
                <a:srgbClr val="333D56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63" name="Freeform 254"/>
              <p:cNvSpPr/>
              <p:nvPr/>
            </p:nvSpPr>
            <p:spPr>
              <a:xfrm>
                <a:off x="1472" y="2680"/>
                <a:ext cx="71" cy="102"/>
              </a:xfrm>
              <a:custGeom>
                <a:avLst/>
                <a:gdLst/>
                <a:ahLst/>
                <a:cxnLst>
                  <a:cxn ang="0">
                    <a:pos x="55" y="0"/>
                  </a:cxn>
                  <a:cxn ang="0">
                    <a:pos x="16" y="0"/>
                  </a:cxn>
                  <a:cxn ang="0">
                    <a:pos x="11" y="0"/>
                  </a:cxn>
                  <a:cxn ang="0">
                    <a:pos x="5" y="3"/>
                  </a:cxn>
                  <a:cxn ang="0">
                    <a:pos x="3" y="8"/>
                  </a:cxn>
                  <a:cxn ang="0">
                    <a:pos x="0" y="14"/>
                  </a:cxn>
                  <a:cxn ang="0">
                    <a:pos x="0" y="85"/>
                  </a:cxn>
                  <a:cxn ang="0">
                    <a:pos x="3" y="91"/>
                  </a:cxn>
                  <a:cxn ang="0">
                    <a:pos x="5" y="96"/>
                  </a:cxn>
                  <a:cxn ang="0">
                    <a:pos x="11" y="99"/>
                  </a:cxn>
                  <a:cxn ang="0">
                    <a:pos x="16" y="102"/>
                  </a:cxn>
                  <a:cxn ang="0">
                    <a:pos x="55" y="102"/>
                  </a:cxn>
                  <a:cxn ang="0">
                    <a:pos x="60" y="99"/>
                  </a:cxn>
                  <a:cxn ang="0">
                    <a:pos x="66" y="96"/>
                  </a:cxn>
                  <a:cxn ang="0">
                    <a:pos x="69" y="91"/>
                  </a:cxn>
                  <a:cxn ang="0">
                    <a:pos x="71" y="85"/>
                  </a:cxn>
                  <a:cxn ang="0">
                    <a:pos x="71" y="14"/>
                  </a:cxn>
                  <a:cxn ang="0">
                    <a:pos x="69" y="8"/>
                  </a:cxn>
                  <a:cxn ang="0">
                    <a:pos x="66" y="3"/>
                  </a:cxn>
                  <a:cxn ang="0">
                    <a:pos x="60" y="0"/>
                  </a:cxn>
                  <a:cxn ang="0">
                    <a:pos x="55" y="0"/>
                  </a:cxn>
                </a:cxnLst>
                <a:rect l="0" t="0" r="0" b="0"/>
                <a:pathLst>
                  <a:path w="71" h="102">
                    <a:moveTo>
                      <a:pt x="55" y="0"/>
                    </a:moveTo>
                    <a:lnTo>
                      <a:pt x="16" y="0"/>
                    </a:lnTo>
                    <a:lnTo>
                      <a:pt x="11" y="0"/>
                    </a:lnTo>
                    <a:lnTo>
                      <a:pt x="5" y="3"/>
                    </a:lnTo>
                    <a:lnTo>
                      <a:pt x="3" y="8"/>
                    </a:lnTo>
                    <a:lnTo>
                      <a:pt x="0" y="14"/>
                    </a:lnTo>
                    <a:lnTo>
                      <a:pt x="0" y="85"/>
                    </a:lnTo>
                    <a:lnTo>
                      <a:pt x="3" y="91"/>
                    </a:lnTo>
                    <a:lnTo>
                      <a:pt x="5" y="96"/>
                    </a:lnTo>
                    <a:lnTo>
                      <a:pt x="11" y="99"/>
                    </a:lnTo>
                    <a:lnTo>
                      <a:pt x="16" y="102"/>
                    </a:lnTo>
                    <a:lnTo>
                      <a:pt x="55" y="102"/>
                    </a:lnTo>
                    <a:lnTo>
                      <a:pt x="60" y="99"/>
                    </a:lnTo>
                    <a:lnTo>
                      <a:pt x="66" y="96"/>
                    </a:lnTo>
                    <a:lnTo>
                      <a:pt x="69" y="91"/>
                    </a:lnTo>
                    <a:lnTo>
                      <a:pt x="71" y="85"/>
                    </a:lnTo>
                    <a:lnTo>
                      <a:pt x="71" y="14"/>
                    </a:lnTo>
                    <a:lnTo>
                      <a:pt x="69" y="8"/>
                    </a:lnTo>
                    <a:lnTo>
                      <a:pt x="66" y="3"/>
                    </a:lnTo>
                    <a:lnTo>
                      <a:pt x="60" y="0"/>
                    </a:lnTo>
                    <a:lnTo>
                      <a:pt x="55" y="0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64" name="Rectangle 255"/>
              <p:cNvSpPr/>
              <p:nvPr/>
            </p:nvSpPr>
            <p:spPr>
              <a:xfrm>
                <a:off x="1665" y="2620"/>
                <a:ext cx="19" cy="55"/>
              </a:xfrm>
              <a:prstGeom prst="rect">
                <a:avLst/>
              </a:prstGeom>
              <a:solidFill>
                <a:srgbClr val="000F28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65" name="Freeform 256"/>
              <p:cNvSpPr/>
              <p:nvPr/>
            </p:nvSpPr>
            <p:spPr>
              <a:xfrm>
                <a:off x="1458" y="2392"/>
                <a:ext cx="105" cy="198"/>
              </a:xfrm>
              <a:custGeom>
                <a:avLst/>
                <a:gdLst/>
                <a:ahLst/>
                <a:cxnLst>
                  <a:cxn ang="0">
                    <a:pos x="105" y="0"/>
                  </a:cxn>
                  <a:cxn ang="0">
                    <a:pos x="105" y="198"/>
                  </a:cxn>
                  <a:cxn ang="0">
                    <a:pos x="63" y="198"/>
                  </a:cxn>
                  <a:cxn ang="0">
                    <a:pos x="0" y="192"/>
                  </a:cxn>
                  <a:cxn ang="0">
                    <a:pos x="25" y="181"/>
                  </a:cxn>
                  <a:cxn ang="0">
                    <a:pos x="63" y="192"/>
                  </a:cxn>
                  <a:cxn ang="0">
                    <a:pos x="63" y="5"/>
                  </a:cxn>
                  <a:cxn ang="0">
                    <a:pos x="105" y="0"/>
                  </a:cxn>
                </a:cxnLst>
                <a:rect l="0" t="0" r="0" b="0"/>
                <a:pathLst>
                  <a:path w="105" h="198">
                    <a:moveTo>
                      <a:pt x="105" y="0"/>
                    </a:moveTo>
                    <a:lnTo>
                      <a:pt x="105" y="198"/>
                    </a:lnTo>
                    <a:lnTo>
                      <a:pt x="63" y="198"/>
                    </a:lnTo>
                    <a:lnTo>
                      <a:pt x="0" y="192"/>
                    </a:lnTo>
                    <a:lnTo>
                      <a:pt x="25" y="181"/>
                    </a:lnTo>
                    <a:lnTo>
                      <a:pt x="63" y="192"/>
                    </a:lnTo>
                    <a:lnTo>
                      <a:pt x="63" y="5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00596D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66" name="Rectangle 257"/>
              <p:cNvSpPr/>
              <p:nvPr/>
            </p:nvSpPr>
            <p:spPr>
              <a:xfrm>
                <a:off x="1403" y="2982"/>
                <a:ext cx="19" cy="226"/>
              </a:xfrm>
              <a:prstGeom prst="rect">
                <a:avLst/>
              </a:prstGeom>
              <a:solidFill>
                <a:srgbClr val="00355E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67" name="Rectangle 258"/>
              <p:cNvSpPr/>
              <p:nvPr/>
            </p:nvSpPr>
            <p:spPr>
              <a:xfrm>
                <a:off x="745" y="2908"/>
                <a:ext cx="72" cy="39"/>
              </a:xfrm>
              <a:prstGeom prst="rect">
                <a:avLst/>
              </a:prstGeom>
              <a:solidFill>
                <a:srgbClr val="FFD6AF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68" name="Freeform 259"/>
              <p:cNvSpPr/>
              <p:nvPr/>
            </p:nvSpPr>
            <p:spPr>
              <a:xfrm>
                <a:off x="825" y="2925"/>
                <a:ext cx="39" cy="60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11" y="2"/>
                  </a:cxn>
                  <a:cxn ang="0">
                    <a:pos x="6" y="8"/>
                  </a:cxn>
                  <a:cxn ang="0">
                    <a:pos x="3" y="19"/>
                  </a:cxn>
                  <a:cxn ang="0">
                    <a:pos x="0" y="30"/>
                  </a:cxn>
                  <a:cxn ang="0">
                    <a:pos x="3" y="41"/>
                  </a:cxn>
                  <a:cxn ang="0">
                    <a:pos x="6" y="52"/>
                  </a:cxn>
                  <a:cxn ang="0">
                    <a:pos x="11" y="57"/>
                  </a:cxn>
                  <a:cxn ang="0">
                    <a:pos x="19" y="60"/>
                  </a:cxn>
                  <a:cxn ang="0">
                    <a:pos x="28" y="57"/>
                  </a:cxn>
                  <a:cxn ang="0">
                    <a:pos x="33" y="52"/>
                  </a:cxn>
                  <a:cxn ang="0">
                    <a:pos x="36" y="41"/>
                  </a:cxn>
                  <a:cxn ang="0">
                    <a:pos x="39" y="30"/>
                  </a:cxn>
                  <a:cxn ang="0">
                    <a:pos x="36" y="19"/>
                  </a:cxn>
                  <a:cxn ang="0">
                    <a:pos x="33" y="8"/>
                  </a:cxn>
                  <a:cxn ang="0">
                    <a:pos x="28" y="2"/>
                  </a:cxn>
                  <a:cxn ang="0">
                    <a:pos x="19" y="0"/>
                  </a:cxn>
                </a:cxnLst>
                <a:rect l="0" t="0" r="0" b="0"/>
                <a:pathLst>
                  <a:path w="39" h="60">
                    <a:moveTo>
                      <a:pt x="19" y="0"/>
                    </a:moveTo>
                    <a:lnTo>
                      <a:pt x="11" y="2"/>
                    </a:lnTo>
                    <a:lnTo>
                      <a:pt x="6" y="8"/>
                    </a:lnTo>
                    <a:lnTo>
                      <a:pt x="3" y="19"/>
                    </a:lnTo>
                    <a:lnTo>
                      <a:pt x="0" y="30"/>
                    </a:lnTo>
                    <a:lnTo>
                      <a:pt x="3" y="41"/>
                    </a:lnTo>
                    <a:lnTo>
                      <a:pt x="6" y="52"/>
                    </a:lnTo>
                    <a:lnTo>
                      <a:pt x="11" y="57"/>
                    </a:lnTo>
                    <a:lnTo>
                      <a:pt x="19" y="60"/>
                    </a:lnTo>
                    <a:lnTo>
                      <a:pt x="28" y="57"/>
                    </a:lnTo>
                    <a:lnTo>
                      <a:pt x="33" y="52"/>
                    </a:lnTo>
                    <a:lnTo>
                      <a:pt x="36" y="41"/>
                    </a:lnTo>
                    <a:lnTo>
                      <a:pt x="39" y="30"/>
                    </a:lnTo>
                    <a:lnTo>
                      <a:pt x="36" y="19"/>
                    </a:lnTo>
                    <a:lnTo>
                      <a:pt x="33" y="8"/>
                    </a:lnTo>
                    <a:lnTo>
                      <a:pt x="28" y="2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69" name="Freeform 260"/>
              <p:cNvSpPr/>
              <p:nvPr/>
            </p:nvSpPr>
            <p:spPr>
              <a:xfrm>
                <a:off x="825" y="2925"/>
                <a:ext cx="28" cy="60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11" y="2"/>
                  </a:cxn>
                  <a:cxn ang="0">
                    <a:pos x="6" y="8"/>
                  </a:cxn>
                  <a:cxn ang="0">
                    <a:pos x="3" y="19"/>
                  </a:cxn>
                  <a:cxn ang="0">
                    <a:pos x="0" y="30"/>
                  </a:cxn>
                  <a:cxn ang="0">
                    <a:pos x="3" y="41"/>
                  </a:cxn>
                  <a:cxn ang="0">
                    <a:pos x="6" y="52"/>
                  </a:cxn>
                  <a:cxn ang="0">
                    <a:pos x="11" y="57"/>
                  </a:cxn>
                  <a:cxn ang="0">
                    <a:pos x="17" y="60"/>
                  </a:cxn>
                  <a:cxn ang="0">
                    <a:pos x="19" y="57"/>
                  </a:cxn>
                  <a:cxn ang="0">
                    <a:pos x="25" y="52"/>
                  </a:cxn>
                  <a:cxn ang="0">
                    <a:pos x="28" y="41"/>
                  </a:cxn>
                  <a:cxn ang="0">
                    <a:pos x="28" y="30"/>
                  </a:cxn>
                  <a:cxn ang="0">
                    <a:pos x="28" y="19"/>
                  </a:cxn>
                  <a:cxn ang="0">
                    <a:pos x="25" y="8"/>
                  </a:cxn>
                  <a:cxn ang="0">
                    <a:pos x="19" y="2"/>
                  </a:cxn>
                  <a:cxn ang="0">
                    <a:pos x="17" y="0"/>
                  </a:cxn>
                </a:cxnLst>
                <a:rect l="0" t="0" r="0" b="0"/>
                <a:pathLst>
                  <a:path w="28" h="60">
                    <a:moveTo>
                      <a:pt x="17" y="0"/>
                    </a:moveTo>
                    <a:lnTo>
                      <a:pt x="11" y="2"/>
                    </a:lnTo>
                    <a:lnTo>
                      <a:pt x="6" y="8"/>
                    </a:lnTo>
                    <a:lnTo>
                      <a:pt x="3" y="19"/>
                    </a:lnTo>
                    <a:lnTo>
                      <a:pt x="0" y="30"/>
                    </a:lnTo>
                    <a:lnTo>
                      <a:pt x="3" y="41"/>
                    </a:lnTo>
                    <a:lnTo>
                      <a:pt x="6" y="52"/>
                    </a:lnTo>
                    <a:lnTo>
                      <a:pt x="11" y="57"/>
                    </a:lnTo>
                    <a:lnTo>
                      <a:pt x="17" y="60"/>
                    </a:lnTo>
                    <a:lnTo>
                      <a:pt x="19" y="57"/>
                    </a:lnTo>
                    <a:lnTo>
                      <a:pt x="25" y="52"/>
                    </a:lnTo>
                    <a:lnTo>
                      <a:pt x="28" y="41"/>
                    </a:lnTo>
                    <a:lnTo>
                      <a:pt x="28" y="30"/>
                    </a:lnTo>
                    <a:lnTo>
                      <a:pt x="28" y="19"/>
                    </a:lnTo>
                    <a:lnTo>
                      <a:pt x="25" y="8"/>
                    </a:lnTo>
                    <a:lnTo>
                      <a:pt x="19" y="2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CE8C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70" name="Freeform 261"/>
              <p:cNvSpPr/>
              <p:nvPr/>
            </p:nvSpPr>
            <p:spPr>
              <a:xfrm>
                <a:off x="734" y="2999"/>
                <a:ext cx="245" cy="137"/>
              </a:xfrm>
              <a:custGeom>
                <a:avLst/>
                <a:gdLst/>
                <a:ahLst/>
                <a:cxnLst>
                  <a:cxn ang="0">
                    <a:pos x="245" y="0"/>
                  </a:cxn>
                  <a:cxn ang="0">
                    <a:pos x="243" y="27"/>
                  </a:cxn>
                  <a:cxn ang="0">
                    <a:pos x="240" y="91"/>
                  </a:cxn>
                  <a:cxn ang="0">
                    <a:pos x="240" y="129"/>
                  </a:cxn>
                  <a:cxn ang="0">
                    <a:pos x="58" y="137"/>
                  </a:cxn>
                  <a:cxn ang="0">
                    <a:pos x="17" y="123"/>
                  </a:cxn>
                  <a:cxn ang="0">
                    <a:pos x="3" y="99"/>
                  </a:cxn>
                  <a:cxn ang="0">
                    <a:pos x="0" y="5"/>
                  </a:cxn>
                  <a:cxn ang="0">
                    <a:pos x="245" y="0"/>
                  </a:cxn>
                </a:cxnLst>
                <a:rect l="0" t="0" r="0" b="0"/>
                <a:pathLst>
                  <a:path w="245" h="137">
                    <a:moveTo>
                      <a:pt x="245" y="0"/>
                    </a:moveTo>
                    <a:lnTo>
                      <a:pt x="243" y="27"/>
                    </a:lnTo>
                    <a:lnTo>
                      <a:pt x="240" y="91"/>
                    </a:lnTo>
                    <a:lnTo>
                      <a:pt x="240" y="129"/>
                    </a:lnTo>
                    <a:lnTo>
                      <a:pt x="58" y="137"/>
                    </a:lnTo>
                    <a:lnTo>
                      <a:pt x="17" y="123"/>
                    </a:lnTo>
                    <a:lnTo>
                      <a:pt x="3" y="99"/>
                    </a:lnTo>
                    <a:lnTo>
                      <a:pt x="0" y="5"/>
                    </a:lnTo>
                    <a:lnTo>
                      <a:pt x="245" y="0"/>
                    </a:lnTo>
                    <a:close/>
                  </a:path>
                </a:pathLst>
              </a:custGeom>
              <a:solidFill>
                <a:srgbClr val="33353A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71" name="Freeform 262"/>
              <p:cNvSpPr/>
              <p:nvPr/>
            </p:nvSpPr>
            <p:spPr>
              <a:xfrm>
                <a:off x="2911" y="2829"/>
                <a:ext cx="215" cy="337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207" y="153"/>
                  </a:cxn>
                  <a:cxn ang="0">
                    <a:pos x="215" y="332"/>
                  </a:cxn>
                  <a:cxn ang="0">
                    <a:pos x="176" y="337"/>
                  </a:cxn>
                  <a:cxn ang="0">
                    <a:pos x="163" y="167"/>
                  </a:cxn>
                  <a:cxn ang="0">
                    <a:pos x="44" y="38"/>
                  </a:cxn>
                  <a:cxn ang="0">
                    <a:pos x="0" y="38"/>
                  </a:cxn>
                  <a:cxn ang="0">
                    <a:pos x="0" y="0"/>
                  </a:cxn>
                  <a:cxn ang="0">
                    <a:pos x="61" y="0"/>
                  </a:cxn>
                </a:cxnLst>
                <a:rect l="0" t="0" r="0" b="0"/>
                <a:pathLst>
                  <a:path w="215" h="337">
                    <a:moveTo>
                      <a:pt x="61" y="0"/>
                    </a:moveTo>
                    <a:lnTo>
                      <a:pt x="207" y="153"/>
                    </a:lnTo>
                    <a:lnTo>
                      <a:pt x="215" y="332"/>
                    </a:lnTo>
                    <a:lnTo>
                      <a:pt x="176" y="337"/>
                    </a:lnTo>
                    <a:lnTo>
                      <a:pt x="163" y="167"/>
                    </a:lnTo>
                    <a:lnTo>
                      <a:pt x="44" y="38"/>
                    </a:lnTo>
                    <a:lnTo>
                      <a:pt x="0" y="38"/>
                    </a:lnTo>
                    <a:lnTo>
                      <a:pt x="0" y="0"/>
                    </a:lnTo>
                    <a:lnTo>
                      <a:pt x="61" y="0"/>
                    </a:lnTo>
                    <a:close/>
                  </a:path>
                </a:pathLst>
              </a:custGeom>
              <a:solidFill>
                <a:srgbClr val="7F686D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72" name="Freeform 263"/>
              <p:cNvSpPr/>
              <p:nvPr/>
            </p:nvSpPr>
            <p:spPr>
              <a:xfrm>
                <a:off x="2441" y="1938"/>
                <a:ext cx="3693" cy="753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3627" y="0"/>
                  </a:cxn>
                  <a:cxn ang="0">
                    <a:pos x="3693" y="86"/>
                  </a:cxn>
                  <a:cxn ang="0">
                    <a:pos x="3693" y="753"/>
                  </a:cxn>
                  <a:cxn ang="0">
                    <a:pos x="0" y="753"/>
                  </a:cxn>
                  <a:cxn ang="0">
                    <a:pos x="0" y="72"/>
                  </a:cxn>
                  <a:cxn ang="0">
                    <a:pos x="2" y="64"/>
                  </a:cxn>
                  <a:cxn ang="0">
                    <a:pos x="8" y="44"/>
                  </a:cxn>
                  <a:cxn ang="0">
                    <a:pos x="13" y="22"/>
                  </a:cxn>
                  <a:cxn ang="0">
                    <a:pos x="24" y="6"/>
                  </a:cxn>
                </a:cxnLst>
                <a:rect l="0" t="0" r="0" b="0"/>
                <a:pathLst>
                  <a:path w="3693" h="753">
                    <a:moveTo>
                      <a:pt x="24" y="6"/>
                    </a:moveTo>
                    <a:lnTo>
                      <a:pt x="3627" y="0"/>
                    </a:lnTo>
                    <a:lnTo>
                      <a:pt x="3693" y="86"/>
                    </a:lnTo>
                    <a:lnTo>
                      <a:pt x="3693" y="753"/>
                    </a:lnTo>
                    <a:lnTo>
                      <a:pt x="0" y="753"/>
                    </a:lnTo>
                    <a:lnTo>
                      <a:pt x="0" y="72"/>
                    </a:lnTo>
                    <a:lnTo>
                      <a:pt x="2" y="64"/>
                    </a:lnTo>
                    <a:lnTo>
                      <a:pt x="8" y="44"/>
                    </a:lnTo>
                    <a:lnTo>
                      <a:pt x="13" y="22"/>
                    </a:lnTo>
                    <a:lnTo>
                      <a:pt x="24" y="6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73" name="Freeform 264"/>
              <p:cNvSpPr/>
              <p:nvPr/>
            </p:nvSpPr>
            <p:spPr>
              <a:xfrm>
                <a:off x="2441" y="2062"/>
                <a:ext cx="3679" cy="354"/>
              </a:xfrm>
              <a:custGeom>
                <a:avLst/>
                <a:gdLst/>
                <a:ahLst/>
                <a:cxnLst>
                  <a:cxn ang="0">
                    <a:pos x="0" y="212"/>
                  </a:cxn>
                  <a:cxn ang="0">
                    <a:pos x="1401" y="212"/>
                  </a:cxn>
                  <a:cxn ang="0">
                    <a:pos x="1582" y="0"/>
                  </a:cxn>
                  <a:cxn ang="0">
                    <a:pos x="1802" y="212"/>
                  </a:cxn>
                  <a:cxn ang="0">
                    <a:pos x="1935" y="289"/>
                  </a:cxn>
                  <a:cxn ang="0">
                    <a:pos x="3679" y="289"/>
                  </a:cxn>
                  <a:cxn ang="0">
                    <a:pos x="3679" y="354"/>
                  </a:cxn>
                  <a:cxn ang="0">
                    <a:pos x="1868" y="354"/>
                  </a:cxn>
                  <a:cxn ang="0">
                    <a:pos x="1596" y="146"/>
                  </a:cxn>
                  <a:cxn ang="0">
                    <a:pos x="1373" y="354"/>
                  </a:cxn>
                  <a:cxn ang="0">
                    <a:pos x="0" y="354"/>
                  </a:cxn>
                  <a:cxn ang="0">
                    <a:pos x="0" y="212"/>
                  </a:cxn>
                </a:cxnLst>
                <a:rect l="0" t="0" r="0" b="0"/>
                <a:pathLst>
                  <a:path w="3679" h="354">
                    <a:moveTo>
                      <a:pt x="0" y="212"/>
                    </a:moveTo>
                    <a:lnTo>
                      <a:pt x="1401" y="212"/>
                    </a:lnTo>
                    <a:lnTo>
                      <a:pt x="1582" y="0"/>
                    </a:lnTo>
                    <a:lnTo>
                      <a:pt x="1802" y="212"/>
                    </a:lnTo>
                    <a:lnTo>
                      <a:pt x="1935" y="289"/>
                    </a:lnTo>
                    <a:lnTo>
                      <a:pt x="3679" y="289"/>
                    </a:lnTo>
                    <a:lnTo>
                      <a:pt x="3679" y="354"/>
                    </a:lnTo>
                    <a:lnTo>
                      <a:pt x="1868" y="354"/>
                    </a:lnTo>
                    <a:lnTo>
                      <a:pt x="1596" y="146"/>
                    </a:lnTo>
                    <a:lnTo>
                      <a:pt x="1373" y="354"/>
                    </a:lnTo>
                    <a:lnTo>
                      <a:pt x="0" y="354"/>
                    </a:lnTo>
                    <a:lnTo>
                      <a:pt x="0" y="212"/>
                    </a:lnTo>
                    <a:close/>
                  </a:path>
                </a:pathLst>
              </a:custGeom>
              <a:solidFill>
                <a:srgbClr val="FCC11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74" name="Freeform 265"/>
              <p:cNvSpPr/>
              <p:nvPr/>
            </p:nvSpPr>
            <p:spPr>
              <a:xfrm>
                <a:off x="3203" y="2732"/>
                <a:ext cx="2931" cy="209"/>
              </a:xfrm>
              <a:custGeom>
                <a:avLst/>
                <a:gdLst/>
                <a:ahLst/>
                <a:cxnLst>
                  <a:cxn ang="0">
                    <a:pos x="2931" y="0"/>
                  </a:cxn>
                  <a:cxn ang="0">
                    <a:pos x="2931" y="187"/>
                  </a:cxn>
                  <a:cxn ang="0">
                    <a:pos x="2788" y="193"/>
                  </a:cxn>
                  <a:cxn ang="0">
                    <a:pos x="2750" y="127"/>
                  </a:cxn>
                  <a:cxn ang="0">
                    <a:pos x="2579" y="127"/>
                  </a:cxn>
                  <a:cxn ang="0">
                    <a:pos x="2527" y="204"/>
                  </a:cxn>
                  <a:cxn ang="0">
                    <a:pos x="2411" y="204"/>
                  </a:cxn>
                  <a:cxn ang="0">
                    <a:pos x="2359" y="138"/>
                  </a:cxn>
                  <a:cxn ang="0">
                    <a:pos x="2150" y="138"/>
                  </a:cxn>
                  <a:cxn ang="0">
                    <a:pos x="2070" y="138"/>
                  </a:cxn>
                  <a:cxn ang="0">
                    <a:pos x="2070" y="209"/>
                  </a:cxn>
                  <a:cxn ang="0">
                    <a:pos x="0" y="209"/>
                  </a:cxn>
                  <a:cxn ang="0">
                    <a:pos x="0" y="0"/>
                  </a:cxn>
                  <a:cxn ang="0">
                    <a:pos x="2931" y="0"/>
                  </a:cxn>
                </a:cxnLst>
                <a:rect l="0" t="0" r="0" b="0"/>
                <a:pathLst>
                  <a:path w="2931" h="209">
                    <a:moveTo>
                      <a:pt x="2931" y="0"/>
                    </a:moveTo>
                    <a:lnTo>
                      <a:pt x="2931" y="187"/>
                    </a:lnTo>
                    <a:lnTo>
                      <a:pt x="2788" y="193"/>
                    </a:lnTo>
                    <a:lnTo>
                      <a:pt x="2750" y="127"/>
                    </a:lnTo>
                    <a:lnTo>
                      <a:pt x="2579" y="127"/>
                    </a:lnTo>
                    <a:lnTo>
                      <a:pt x="2527" y="204"/>
                    </a:lnTo>
                    <a:lnTo>
                      <a:pt x="2411" y="204"/>
                    </a:lnTo>
                    <a:lnTo>
                      <a:pt x="2359" y="138"/>
                    </a:lnTo>
                    <a:lnTo>
                      <a:pt x="2150" y="138"/>
                    </a:lnTo>
                    <a:lnTo>
                      <a:pt x="2070" y="138"/>
                    </a:lnTo>
                    <a:lnTo>
                      <a:pt x="2070" y="209"/>
                    </a:lnTo>
                    <a:lnTo>
                      <a:pt x="0" y="209"/>
                    </a:lnTo>
                    <a:lnTo>
                      <a:pt x="0" y="0"/>
                    </a:lnTo>
                    <a:lnTo>
                      <a:pt x="293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75" name="Rectangle 266"/>
              <p:cNvSpPr/>
              <p:nvPr/>
            </p:nvSpPr>
            <p:spPr>
              <a:xfrm>
                <a:off x="3451" y="2982"/>
                <a:ext cx="1679" cy="14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sz="2000"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19576" name="Freeform 267"/>
              <p:cNvSpPr/>
              <p:nvPr/>
            </p:nvSpPr>
            <p:spPr>
              <a:xfrm>
                <a:off x="3170" y="2949"/>
                <a:ext cx="187" cy="272"/>
              </a:xfrm>
              <a:custGeom>
                <a:avLst/>
                <a:gdLst/>
                <a:ahLst/>
                <a:cxnLst>
                  <a:cxn ang="0">
                    <a:pos x="19" y="25"/>
                  </a:cxn>
                  <a:cxn ang="0">
                    <a:pos x="63" y="77"/>
                  </a:cxn>
                  <a:cxn ang="0">
                    <a:pos x="63" y="237"/>
                  </a:cxn>
                  <a:cxn ang="0">
                    <a:pos x="33" y="242"/>
                  </a:cxn>
                  <a:cxn ang="0">
                    <a:pos x="33" y="272"/>
                  </a:cxn>
                  <a:cxn ang="0">
                    <a:pos x="149" y="272"/>
                  </a:cxn>
                  <a:cxn ang="0">
                    <a:pos x="149" y="231"/>
                  </a:cxn>
                  <a:cxn ang="0">
                    <a:pos x="105" y="231"/>
                  </a:cxn>
                  <a:cxn ang="0">
                    <a:pos x="105" y="77"/>
                  </a:cxn>
                  <a:cxn ang="0">
                    <a:pos x="187" y="0"/>
                  </a:cxn>
                  <a:cxn ang="0">
                    <a:pos x="0" y="0"/>
                  </a:cxn>
                  <a:cxn ang="0">
                    <a:pos x="3" y="3"/>
                  </a:cxn>
                  <a:cxn ang="0">
                    <a:pos x="8" y="9"/>
                  </a:cxn>
                  <a:cxn ang="0">
                    <a:pos x="14" y="17"/>
                  </a:cxn>
                  <a:cxn ang="0">
                    <a:pos x="19" y="25"/>
                  </a:cxn>
                </a:cxnLst>
                <a:rect l="0" t="0" r="0" b="0"/>
                <a:pathLst>
                  <a:path w="187" h="272">
                    <a:moveTo>
                      <a:pt x="19" y="25"/>
                    </a:moveTo>
                    <a:lnTo>
                      <a:pt x="63" y="77"/>
                    </a:lnTo>
                    <a:lnTo>
                      <a:pt x="63" y="237"/>
                    </a:lnTo>
                    <a:lnTo>
                      <a:pt x="33" y="242"/>
                    </a:lnTo>
                    <a:lnTo>
                      <a:pt x="33" y="272"/>
                    </a:lnTo>
                    <a:lnTo>
                      <a:pt x="149" y="272"/>
                    </a:lnTo>
                    <a:lnTo>
                      <a:pt x="149" y="231"/>
                    </a:lnTo>
                    <a:lnTo>
                      <a:pt x="105" y="231"/>
                    </a:lnTo>
                    <a:lnTo>
                      <a:pt x="105" y="77"/>
                    </a:lnTo>
                    <a:lnTo>
                      <a:pt x="187" y="0"/>
                    </a:lnTo>
                    <a:lnTo>
                      <a:pt x="0" y="0"/>
                    </a:lnTo>
                    <a:lnTo>
                      <a:pt x="3" y="3"/>
                    </a:lnTo>
                    <a:lnTo>
                      <a:pt x="8" y="9"/>
                    </a:lnTo>
                    <a:lnTo>
                      <a:pt x="14" y="17"/>
                    </a:lnTo>
                    <a:lnTo>
                      <a:pt x="19" y="25"/>
                    </a:lnTo>
                    <a:close/>
                  </a:path>
                </a:pathLst>
              </a:custGeom>
              <a:solidFill>
                <a:srgbClr val="000F23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 sz="200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</p:grpSp>
        <p:sp>
          <p:nvSpPr>
            <p:cNvPr id="19462" name="Rectangle 37"/>
            <p:cNvSpPr/>
            <p:nvPr/>
          </p:nvSpPr>
          <p:spPr>
            <a:xfrm>
              <a:off x="2440" y="1933"/>
              <a:ext cx="1315" cy="771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FF"/>
                </a:gs>
              </a:gsLst>
              <a:lin ang="5400000" scaled="1"/>
              <a:tileRect/>
            </a:gra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lstStyle/>
            <a:p>
              <a:pPr algn="ctr" eaLnBrk="1" hangingPunct="1"/>
              <a:r>
                <a:rPr lang="en-AU" altLang="en-US" sz="2000" dirty="0">
                  <a:latin typeface="Calibri" panose="020F0502020204030204" charset="0"/>
                  <a:cs typeface="Calibri" panose="020F0502020204030204" charset="0"/>
                </a:rPr>
                <a:t>Non cube customer</a:t>
              </a:r>
              <a:br>
                <a:rPr lang="en-AU" altLang="en-US" sz="2000" dirty="0">
                  <a:latin typeface="Calibri" panose="020F0502020204030204" charset="0"/>
                  <a:cs typeface="Calibri" panose="020F0502020204030204" charset="0"/>
                </a:rPr>
              </a:br>
              <a:r>
                <a:rPr lang="en-AU" altLang="en-US" sz="2000" dirty="0">
                  <a:latin typeface="Calibri" panose="020F0502020204030204" charset="0"/>
                  <a:cs typeface="Calibri" panose="020F0502020204030204" charset="0"/>
                </a:rPr>
                <a:t>30m</a:t>
              </a:r>
              <a:r>
                <a:rPr lang="en-AU" altLang="en-US" sz="2000" baseline="30000" dirty="0">
                  <a:latin typeface="Calibri" panose="020F0502020204030204" charset="0"/>
                  <a:cs typeface="Calibri" panose="020F0502020204030204" charset="0"/>
                </a:rPr>
                <a:t>3</a:t>
              </a:r>
              <a:endParaRPr lang="en-US" altLang="en-US" sz="2000" baseline="30000" dirty="0">
                <a:latin typeface="Calibri" panose="020F0502020204030204" charset="0"/>
                <a:cs typeface="Calibri" panose="020F0502020204030204" charset="0"/>
              </a:endParaRPr>
            </a:p>
          </p:txBody>
        </p:sp>
        <p:sp>
          <p:nvSpPr>
            <p:cNvPr id="19463" name="Rectangle 38"/>
            <p:cNvSpPr/>
            <p:nvPr/>
          </p:nvSpPr>
          <p:spPr>
            <a:xfrm>
              <a:off x="3755" y="1933"/>
              <a:ext cx="2404" cy="771"/>
            </a:xfrm>
            <a:prstGeom prst="rect">
              <a:avLst/>
            </a:prstGeom>
            <a:gradFill rotWithShape="1">
              <a:gsLst>
                <a:gs pos="0">
                  <a:srgbClr val="FF6600"/>
                </a:gs>
                <a:gs pos="100000">
                  <a:srgbClr val="FFFFFF"/>
                </a:gs>
              </a:gsLst>
              <a:lin ang="5400000" scaled="1"/>
              <a:tileRect/>
            </a:gra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pPr algn="ctr" eaLnBrk="1" hangingPunct="1"/>
              <a:r>
                <a:rPr lang="en-AU" altLang="en-US" sz="2000" dirty="0">
                  <a:latin typeface="Calibri" panose="020F0502020204030204" charset="0"/>
                  <a:cs typeface="Calibri" panose="020F0502020204030204" charset="0"/>
                </a:rPr>
                <a:t>Cube customer</a:t>
              </a:r>
              <a:br>
                <a:rPr lang="en-AU" altLang="en-US" sz="2000" dirty="0">
                  <a:latin typeface="Calibri" panose="020F0502020204030204" charset="0"/>
                  <a:cs typeface="Calibri" panose="020F0502020204030204" charset="0"/>
                </a:rPr>
              </a:br>
              <a:r>
                <a:rPr lang="en-AU" altLang="en-US" sz="2000" dirty="0">
                  <a:latin typeface="Calibri" panose="020F0502020204030204" charset="0"/>
                  <a:cs typeface="Calibri" panose="020F0502020204030204" charset="0"/>
                </a:rPr>
                <a:t>60m</a:t>
              </a:r>
              <a:r>
                <a:rPr lang="en-AU" altLang="en-US" sz="2000" baseline="30000" dirty="0">
                  <a:latin typeface="Calibri" panose="020F0502020204030204" charset="0"/>
                  <a:cs typeface="Calibri" panose="020F0502020204030204" charset="0"/>
                </a:rPr>
                <a:t>3</a:t>
              </a:r>
              <a:endParaRPr lang="en-US" altLang="en-US" sz="2000" baseline="30000" dirty="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pic>
        <p:nvPicPr>
          <p:cNvPr id="5" name="Picture 4" descr="logo"/>
          <p:cNvPicPr/>
          <p:nvPr/>
        </p:nvPicPr>
        <p:blipFill>
          <a:blip r:embed="rId2"/>
          <a:srcRect l="33048" t="12517"/>
          <a:stretch>
            <a:fillRect/>
          </a:stretch>
        </p:blipFill>
        <p:spPr>
          <a:xfrm>
            <a:off x="234315" y="124460"/>
            <a:ext cx="1690370" cy="759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/>
        </p:nvSpPr>
        <p:spPr>
          <a:xfrm>
            <a:off x="0" y="0"/>
            <a:ext cx="12192000" cy="5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0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Title 1"/>
          <p:cNvSpPr>
            <a:spLocks noGrp="1"/>
          </p:cNvSpPr>
          <p:nvPr/>
        </p:nvSpPr>
        <p:spPr>
          <a:xfrm>
            <a:off x="2219325" y="157480"/>
            <a:ext cx="8229600" cy="818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PH" altLang="en-AU" sz="4000" b="1" dirty="0">
                <a:latin typeface="Calibri" panose="020F0502020204030204" charset="0"/>
                <a:cs typeface="Calibri" panose="020F0502020204030204" charset="0"/>
                <a:sym typeface="+mn-ea"/>
              </a:rPr>
              <a:t>Cube Calculator</a:t>
            </a:r>
            <a:endParaRPr lang="en-AU" sz="4000" b="1" dirty="0"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2" name="Picture 1" descr="logo"/>
          <p:cNvPicPr/>
          <p:nvPr/>
        </p:nvPicPr>
        <p:blipFill>
          <a:blip r:embed="rId2"/>
          <a:srcRect l="33048" t="12517"/>
          <a:stretch>
            <a:fillRect/>
          </a:stretch>
        </p:blipFill>
        <p:spPr>
          <a:xfrm>
            <a:off x="74930" y="124460"/>
            <a:ext cx="1690370" cy="759600"/>
          </a:xfrm>
          <a:prstGeom prst="rect">
            <a:avLst/>
          </a:prstGeom>
        </p:spPr>
      </p:pic>
      <p:sp>
        <p:nvSpPr>
          <p:cNvPr id="21506" name="Rectangle 2"/>
          <p:cNvSpPr>
            <a:spLocks noGrp="1"/>
          </p:cNvSpPr>
          <p:nvPr/>
        </p:nvSpPr>
        <p:spPr>
          <a:xfrm>
            <a:off x="926465" y="1302385"/>
            <a:ext cx="8425180" cy="38354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ctr" anchorCtr="0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rgbClr val="FF6600"/>
                </a:solidFill>
                <a:latin typeface="OPPOSans H" charset="0"/>
                <a:ea typeface="OPPOSans H" charset="0"/>
                <a:cs typeface="+mn-ea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AU" altLang="en-US" sz="2400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Plan</a:t>
            </a:r>
          </a:p>
        </p:txBody>
      </p:sp>
      <p:sp>
        <p:nvSpPr>
          <p:cNvPr id="21507" name="Rectangle 3"/>
          <p:cNvSpPr>
            <a:spLocks noGrp="1"/>
          </p:cNvSpPr>
          <p:nvPr/>
        </p:nvSpPr>
        <p:spPr>
          <a:xfrm>
            <a:off x="1250950" y="1846263"/>
            <a:ext cx="8534400" cy="57626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 anchorCtr="0"/>
          <a:lstStyle>
            <a:lvl1pPr marL="342900" indent="-342900" algn="l" rtl="0" fontAlgn="base">
              <a:spcBef>
                <a:spcPct val="50000"/>
              </a:spcBef>
              <a:spcAft>
                <a:spcPct val="0"/>
              </a:spcAft>
              <a:buClr>
                <a:srgbClr val="FD1B03"/>
              </a:buClr>
              <a:buChar char="•"/>
              <a:defRPr sz="16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1pPr>
            <a:lvl2pPr marL="742950" indent="-285750" algn="l" rtl="0" fontAlgn="base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Char char="–"/>
              <a:defRPr sz="14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2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2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9pPr>
          </a:lstStyle>
          <a:p>
            <a:pPr eaLnBrk="1" hangingPunct="1"/>
            <a:r>
              <a:rPr lang="en-US" altLang="en-US" sz="2000" dirty="0">
                <a:latin typeface="Calibri" panose="020F0502020204030204" charset="0"/>
                <a:cs typeface="Calibri" panose="020F0502020204030204" charset="0"/>
              </a:rPr>
              <a:t>ex: Retail Food Group (RFG) Warehouse Facility</a:t>
            </a:r>
          </a:p>
        </p:txBody>
      </p:sp>
      <p:grpSp>
        <p:nvGrpSpPr>
          <p:cNvPr id="21508" name="Group 4"/>
          <p:cNvGrpSpPr/>
          <p:nvPr/>
        </p:nvGrpSpPr>
        <p:grpSpPr>
          <a:xfrm>
            <a:off x="1862773" y="2937828"/>
            <a:ext cx="8064500" cy="2043112"/>
            <a:chOff x="671" y="1933"/>
            <a:chExt cx="5488" cy="1390"/>
          </a:xfrm>
        </p:grpSpPr>
        <p:grpSp>
          <p:nvGrpSpPr>
            <p:cNvPr id="21509" name="Group 5"/>
            <p:cNvGrpSpPr>
              <a:grpSpLocks noChangeAspect="1"/>
            </p:cNvGrpSpPr>
            <p:nvPr/>
          </p:nvGrpSpPr>
          <p:grpSpPr>
            <a:xfrm>
              <a:off x="671" y="1933"/>
              <a:ext cx="5488" cy="1390"/>
              <a:chOff x="671" y="1933"/>
              <a:chExt cx="5488" cy="1390"/>
            </a:xfrm>
          </p:grpSpPr>
          <p:sp>
            <p:nvSpPr>
              <p:cNvPr id="349" name="AutoShape 6"/>
              <p:cNvSpPr>
                <a:spLocks noChangeAspect="1" noTextEdit="1"/>
              </p:cNvSpPr>
              <p:nvPr/>
            </p:nvSpPr>
            <p:spPr>
              <a:xfrm>
                <a:off x="671" y="1933"/>
                <a:ext cx="5488" cy="139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13" name="Freeform 7"/>
              <p:cNvSpPr/>
              <p:nvPr/>
            </p:nvSpPr>
            <p:spPr>
              <a:xfrm>
                <a:off x="861" y="2861"/>
                <a:ext cx="399" cy="418"/>
              </a:xfrm>
              <a:custGeom>
                <a:avLst/>
                <a:gdLst/>
                <a:ahLst/>
                <a:cxnLst>
                  <a:cxn ang="0">
                    <a:pos x="204" y="0"/>
                  </a:cxn>
                  <a:cxn ang="0">
                    <a:pos x="162" y="6"/>
                  </a:cxn>
                  <a:cxn ang="0">
                    <a:pos x="124" y="17"/>
                  </a:cxn>
                  <a:cxn ang="0">
                    <a:pos x="91" y="36"/>
                  </a:cxn>
                  <a:cxn ang="0">
                    <a:pos x="60" y="61"/>
                  </a:cxn>
                  <a:cxn ang="0">
                    <a:pos x="36" y="91"/>
                  </a:cxn>
                  <a:cxn ang="0">
                    <a:pos x="16" y="127"/>
                  </a:cxn>
                  <a:cxn ang="0">
                    <a:pos x="3" y="168"/>
                  </a:cxn>
                  <a:cxn ang="0">
                    <a:pos x="0" y="209"/>
                  </a:cxn>
                  <a:cxn ang="0">
                    <a:pos x="3" y="250"/>
                  </a:cxn>
                  <a:cxn ang="0">
                    <a:pos x="16" y="292"/>
                  </a:cxn>
                  <a:cxn ang="0">
                    <a:pos x="36" y="327"/>
                  </a:cxn>
                  <a:cxn ang="0">
                    <a:pos x="60" y="358"/>
                  </a:cxn>
                  <a:cxn ang="0">
                    <a:pos x="91" y="382"/>
                  </a:cxn>
                  <a:cxn ang="0">
                    <a:pos x="124" y="402"/>
                  </a:cxn>
                  <a:cxn ang="0">
                    <a:pos x="162" y="413"/>
                  </a:cxn>
                  <a:cxn ang="0">
                    <a:pos x="204" y="418"/>
                  </a:cxn>
                  <a:cxn ang="0">
                    <a:pos x="242" y="413"/>
                  </a:cxn>
                  <a:cxn ang="0">
                    <a:pos x="281" y="402"/>
                  </a:cxn>
                  <a:cxn ang="0">
                    <a:pos x="314" y="382"/>
                  </a:cxn>
                  <a:cxn ang="0">
                    <a:pos x="341" y="358"/>
                  </a:cxn>
                  <a:cxn ang="0">
                    <a:pos x="366" y="327"/>
                  </a:cxn>
                  <a:cxn ang="0">
                    <a:pos x="382" y="292"/>
                  </a:cxn>
                  <a:cxn ang="0">
                    <a:pos x="396" y="250"/>
                  </a:cxn>
                  <a:cxn ang="0">
                    <a:pos x="399" y="209"/>
                  </a:cxn>
                  <a:cxn ang="0">
                    <a:pos x="396" y="168"/>
                  </a:cxn>
                  <a:cxn ang="0">
                    <a:pos x="382" y="127"/>
                  </a:cxn>
                  <a:cxn ang="0">
                    <a:pos x="366" y="91"/>
                  </a:cxn>
                  <a:cxn ang="0">
                    <a:pos x="341" y="61"/>
                  </a:cxn>
                  <a:cxn ang="0">
                    <a:pos x="314" y="36"/>
                  </a:cxn>
                  <a:cxn ang="0">
                    <a:pos x="281" y="17"/>
                  </a:cxn>
                  <a:cxn ang="0">
                    <a:pos x="242" y="6"/>
                  </a:cxn>
                  <a:cxn ang="0">
                    <a:pos x="204" y="0"/>
                  </a:cxn>
                </a:cxnLst>
                <a:rect l="0" t="0" r="0" b="0"/>
                <a:pathLst>
                  <a:path w="399" h="418">
                    <a:moveTo>
                      <a:pt x="204" y="0"/>
                    </a:moveTo>
                    <a:lnTo>
                      <a:pt x="162" y="6"/>
                    </a:lnTo>
                    <a:lnTo>
                      <a:pt x="124" y="17"/>
                    </a:lnTo>
                    <a:lnTo>
                      <a:pt x="91" y="36"/>
                    </a:lnTo>
                    <a:lnTo>
                      <a:pt x="60" y="61"/>
                    </a:lnTo>
                    <a:lnTo>
                      <a:pt x="36" y="91"/>
                    </a:lnTo>
                    <a:lnTo>
                      <a:pt x="16" y="127"/>
                    </a:lnTo>
                    <a:lnTo>
                      <a:pt x="3" y="168"/>
                    </a:lnTo>
                    <a:lnTo>
                      <a:pt x="0" y="209"/>
                    </a:lnTo>
                    <a:lnTo>
                      <a:pt x="3" y="250"/>
                    </a:lnTo>
                    <a:lnTo>
                      <a:pt x="16" y="292"/>
                    </a:lnTo>
                    <a:lnTo>
                      <a:pt x="36" y="327"/>
                    </a:lnTo>
                    <a:lnTo>
                      <a:pt x="60" y="358"/>
                    </a:lnTo>
                    <a:lnTo>
                      <a:pt x="91" y="382"/>
                    </a:lnTo>
                    <a:lnTo>
                      <a:pt x="124" y="402"/>
                    </a:lnTo>
                    <a:lnTo>
                      <a:pt x="162" y="413"/>
                    </a:lnTo>
                    <a:lnTo>
                      <a:pt x="204" y="418"/>
                    </a:lnTo>
                    <a:lnTo>
                      <a:pt x="242" y="413"/>
                    </a:lnTo>
                    <a:lnTo>
                      <a:pt x="281" y="402"/>
                    </a:lnTo>
                    <a:lnTo>
                      <a:pt x="314" y="382"/>
                    </a:lnTo>
                    <a:lnTo>
                      <a:pt x="341" y="358"/>
                    </a:lnTo>
                    <a:lnTo>
                      <a:pt x="366" y="327"/>
                    </a:lnTo>
                    <a:lnTo>
                      <a:pt x="382" y="292"/>
                    </a:lnTo>
                    <a:lnTo>
                      <a:pt x="396" y="250"/>
                    </a:lnTo>
                    <a:lnTo>
                      <a:pt x="399" y="209"/>
                    </a:lnTo>
                    <a:lnTo>
                      <a:pt x="396" y="168"/>
                    </a:lnTo>
                    <a:lnTo>
                      <a:pt x="382" y="127"/>
                    </a:lnTo>
                    <a:lnTo>
                      <a:pt x="366" y="91"/>
                    </a:lnTo>
                    <a:lnTo>
                      <a:pt x="341" y="61"/>
                    </a:lnTo>
                    <a:lnTo>
                      <a:pt x="314" y="36"/>
                    </a:lnTo>
                    <a:lnTo>
                      <a:pt x="281" y="17"/>
                    </a:lnTo>
                    <a:lnTo>
                      <a:pt x="242" y="6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14" name="Freeform 8"/>
              <p:cNvSpPr/>
              <p:nvPr/>
            </p:nvSpPr>
            <p:spPr>
              <a:xfrm>
                <a:off x="2168" y="2252"/>
                <a:ext cx="256" cy="384"/>
              </a:xfrm>
              <a:custGeom>
                <a:avLst/>
                <a:gdLst/>
                <a:ahLst/>
                <a:cxnLst>
                  <a:cxn ang="0">
                    <a:pos x="256" y="354"/>
                  </a:cxn>
                  <a:cxn ang="0">
                    <a:pos x="204" y="365"/>
                  </a:cxn>
                  <a:cxn ang="0">
                    <a:pos x="168" y="302"/>
                  </a:cxn>
                  <a:cxn ang="0">
                    <a:pos x="168" y="203"/>
                  </a:cxn>
                  <a:cxn ang="0">
                    <a:pos x="127" y="96"/>
                  </a:cxn>
                  <a:cxn ang="0">
                    <a:pos x="91" y="99"/>
                  </a:cxn>
                  <a:cxn ang="0">
                    <a:pos x="75" y="71"/>
                  </a:cxn>
                  <a:cxn ang="0">
                    <a:pos x="64" y="0"/>
                  </a:cxn>
                  <a:cxn ang="0">
                    <a:pos x="0" y="0"/>
                  </a:cxn>
                  <a:cxn ang="0">
                    <a:pos x="17" y="24"/>
                  </a:cxn>
                  <a:cxn ang="0">
                    <a:pos x="55" y="24"/>
                  </a:cxn>
                  <a:cxn ang="0">
                    <a:pos x="66" y="88"/>
                  </a:cxn>
                  <a:cxn ang="0">
                    <a:pos x="86" y="112"/>
                  </a:cxn>
                  <a:cxn ang="0">
                    <a:pos x="119" y="112"/>
                  </a:cxn>
                  <a:cxn ang="0">
                    <a:pos x="154" y="203"/>
                  </a:cxn>
                  <a:cxn ang="0">
                    <a:pos x="154" y="316"/>
                  </a:cxn>
                  <a:cxn ang="0">
                    <a:pos x="204" y="384"/>
                  </a:cxn>
                  <a:cxn ang="0">
                    <a:pos x="256" y="379"/>
                  </a:cxn>
                  <a:cxn ang="0">
                    <a:pos x="256" y="354"/>
                  </a:cxn>
                </a:cxnLst>
                <a:rect l="0" t="0" r="0" b="0"/>
                <a:pathLst>
                  <a:path w="256" h="384">
                    <a:moveTo>
                      <a:pt x="256" y="354"/>
                    </a:moveTo>
                    <a:lnTo>
                      <a:pt x="204" y="365"/>
                    </a:lnTo>
                    <a:lnTo>
                      <a:pt x="168" y="302"/>
                    </a:lnTo>
                    <a:lnTo>
                      <a:pt x="168" y="203"/>
                    </a:lnTo>
                    <a:lnTo>
                      <a:pt x="127" y="96"/>
                    </a:lnTo>
                    <a:lnTo>
                      <a:pt x="91" y="99"/>
                    </a:lnTo>
                    <a:lnTo>
                      <a:pt x="75" y="71"/>
                    </a:lnTo>
                    <a:lnTo>
                      <a:pt x="64" y="0"/>
                    </a:lnTo>
                    <a:lnTo>
                      <a:pt x="0" y="0"/>
                    </a:lnTo>
                    <a:lnTo>
                      <a:pt x="17" y="24"/>
                    </a:lnTo>
                    <a:lnTo>
                      <a:pt x="55" y="24"/>
                    </a:lnTo>
                    <a:lnTo>
                      <a:pt x="66" y="88"/>
                    </a:lnTo>
                    <a:lnTo>
                      <a:pt x="86" y="112"/>
                    </a:lnTo>
                    <a:lnTo>
                      <a:pt x="119" y="112"/>
                    </a:lnTo>
                    <a:lnTo>
                      <a:pt x="154" y="203"/>
                    </a:lnTo>
                    <a:lnTo>
                      <a:pt x="154" y="316"/>
                    </a:lnTo>
                    <a:lnTo>
                      <a:pt x="204" y="384"/>
                    </a:lnTo>
                    <a:lnTo>
                      <a:pt x="256" y="379"/>
                    </a:lnTo>
                    <a:lnTo>
                      <a:pt x="256" y="354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15" name="Freeform 9"/>
              <p:cNvSpPr/>
              <p:nvPr/>
            </p:nvSpPr>
            <p:spPr>
              <a:xfrm>
                <a:off x="2160" y="2331"/>
                <a:ext cx="256" cy="388"/>
              </a:xfrm>
              <a:custGeom>
                <a:avLst/>
                <a:gdLst/>
                <a:ahLst/>
                <a:cxnLst>
                  <a:cxn ang="0">
                    <a:pos x="256" y="357"/>
                  </a:cxn>
                  <a:cxn ang="0">
                    <a:pos x="206" y="368"/>
                  </a:cxn>
                  <a:cxn ang="0">
                    <a:pos x="168" y="305"/>
                  </a:cxn>
                  <a:cxn ang="0">
                    <a:pos x="168" y="204"/>
                  </a:cxn>
                  <a:cxn ang="0">
                    <a:pos x="127" y="99"/>
                  </a:cxn>
                  <a:cxn ang="0">
                    <a:pos x="94" y="99"/>
                  </a:cxn>
                  <a:cxn ang="0">
                    <a:pos x="74" y="72"/>
                  </a:cxn>
                  <a:cxn ang="0">
                    <a:pos x="63" y="3"/>
                  </a:cxn>
                  <a:cxn ang="0">
                    <a:pos x="0" y="0"/>
                  </a:cxn>
                  <a:cxn ang="0">
                    <a:pos x="16" y="28"/>
                  </a:cxn>
                  <a:cxn ang="0">
                    <a:pos x="55" y="28"/>
                  </a:cxn>
                  <a:cxn ang="0">
                    <a:pos x="69" y="91"/>
                  </a:cxn>
                  <a:cxn ang="0">
                    <a:pos x="88" y="116"/>
                  </a:cxn>
                  <a:cxn ang="0">
                    <a:pos x="118" y="116"/>
                  </a:cxn>
                  <a:cxn ang="0">
                    <a:pos x="157" y="204"/>
                  </a:cxn>
                  <a:cxn ang="0">
                    <a:pos x="157" y="319"/>
                  </a:cxn>
                  <a:cxn ang="0">
                    <a:pos x="206" y="388"/>
                  </a:cxn>
                  <a:cxn ang="0">
                    <a:pos x="256" y="382"/>
                  </a:cxn>
                  <a:cxn ang="0">
                    <a:pos x="256" y="357"/>
                  </a:cxn>
                </a:cxnLst>
                <a:rect l="0" t="0" r="0" b="0"/>
                <a:pathLst>
                  <a:path w="256" h="388">
                    <a:moveTo>
                      <a:pt x="256" y="357"/>
                    </a:moveTo>
                    <a:lnTo>
                      <a:pt x="206" y="368"/>
                    </a:lnTo>
                    <a:lnTo>
                      <a:pt x="168" y="305"/>
                    </a:lnTo>
                    <a:lnTo>
                      <a:pt x="168" y="204"/>
                    </a:lnTo>
                    <a:lnTo>
                      <a:pt x="127" y="99"/>
                    </a:lnTo>
                    <a:lnTo>
                      <a:pt x="94" y="99"/>
                    </a:lnTo>
                    <a:lnTo>
                      <a:pt x="74" y="72"/>
                    </a:lnTo>
                    <a:lnTo>
                      <a:pt x="63" y="3"/>
                    </a:lnTo>
                    <a:lnTo>
                      <a:pt x="0" y="0"/>
                    </a:lnTo>
                    <a:lnTo>
                      <a:pt x="16" y="28"/>
                    </a:lnTo>
                    <a:lnTo>
                      <a:pt x="55" y="28"/>
                    </a:lnTo>
                    <a:lnTo>
                      <a:pt x="69" y="91"/>
                    </a:lnTo>
                    <a:lnTo>
                      <a:pt x="88" y="116"/>
                    </a:lnTo>
                    <a:lnTo>
                      <a:pt x="118" y="116"/>
                    </a:lnTo>
                    <a:lnTo>
                      <a:pt x="157" y="204"/>
                    </a:lnTo>
                    <a:lnTo>
                      <a:pt x="157" y="319"/>
                    </a:lnTo>
                    <a:lnTo>
                      <a:pt x="206" y="388"/>
                    </a:lnTo>
                    <a:lnTo>
                      <a:pt x="256" y="382"/>
                    </a:lnTo>
                    <a:lnTo>
                      <a:pt x="256" y="357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16" name="Freeform 10"/>
              <p:cNvSpPr/>
              <p:nvPr/>
            </p:nvSpPr>
            <p:spPr>
              <a:xfrm>
                <a:off x="5515" y="2892"/>
                <a:ext cx="377" cy="395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149" y="2"/>
                  </a:cxn>
                  <a:cxn ang="0">
                    <a:pos x="113" y="16"/>
                  </a:cxn>
                  <a:cxn ang="0">
                    <a:pos x="83" y="33"/>
                  </a:cxn>
                  <a:cxn ang="0">
                    <a:pos x="55" y="57"/>
                  </a:cxn>
                  <a:cxn ang="0">
                    <a:pos x="30" y="88"/>
                  </a:cxn>
                  <a:cxn ang="0">
                    <a:pos x="14" y="121"/>
                  </a:cxn>
                  <a:cxn ang="0">
                    <a:pos x="3" y="156"/>
                  </a:cxn>
                  <a:cxn ang="0">
                    <a:pos x="0" y="198"/>
                  </a:cxn>
                  <a:cxn ang="0">
                    <a:pos x="3" y="236"/>
                  </a:cxn>
                  <a:cxn ang="0">
                    <a:pos x="14" y="274"/>
                  </a:cxn>
                  <a:cxn ang="0">
                    <a:pos x="30" y="307"/>
                  </a:cxn>
                  <a:cxn ang="0">
                    <a:pos x="55" y="338"/>
                  </a:cxn>
                  <a:cxn ang="0">
                    <a:pos x="83" y="362"/>
                  </a:cxn>
                  <a:cxn ang="0">
                    <a:pos x="113" y="379"/>
                  </a:cxn>
                  <a:cxn ang="0">
                    <a:pos x="149" y="393"/>
                  </a:cxn>
                  <a:cxn ang="0">
                    <a:pos x="187" y="395"/>
                  </a:cxn>
                  <a:cxn ang="0">
                    <a:pos x="226" y="393"/>
                  </a:cxn>
                  <a:cxn ang="0">
                    <a:pos x="261" y="379"/>
                  </a:cxn>
                  <a:cxn ang="0">
                    <a:pos x="294" y="362"/>
                  </a:cxn>
                  <a:cxn ang="0">
                    <a:pos x="322" y="338"/>
                  </a:cxn>
                  <a:cxn ang="0">
                    <a:pos x="344" y="307"/>
                  </a:cxn>
                  <a:cxn ang="0">
                    <a:pos x="363" y="274"/>
                  </a:cxn>
                  <a:cxn ang="0">
                    <a:pos x="374" y="236"/>
                  </a:cxn>
                  <a:cxn ang="0">
                    <a:pos x="377" y="198"/>
                  </a:cxn>
                  <a:cxn ang="0">
                    <a:pos x="374" y="156"/>
                  </a:cxn>
                  <a:cxn ang="0">
                    <a:pos x="363" y="121"/>
                  </a:cxn>
                  <a:cxn ang="0">
                    <a:pos x="344" y="88"/>
                  </a:cxn>
                  <a:cxn ang="0">
                    <a:pos x="322" y="57"/>
                  </a:cxn>
                  <a:cxn ang="0">
                    <a:pos x="294" y="33"/>
                  </a:cxn>
                  <a:cxn ang="0">
                    <a:pos x="261" y="16"/>
                  </a:cxn>
                  <a:cxn ang="0">
                    <a:pos x="226" y="2"/>
                  </a:cxn>
                  <a:cxn ang="0">
                    <a:pos x="187" y="0"/>
                  </a:cxn>
                </a:cxnLst>
                <a:rect l="0" t="0" r="0" b="0"/>
                <a:pathLst>
                  <a:path w="377" h="395">
                    <a:moveTo>
                      <a:pt x="187" y="0"/>
                    </a:moveTo>
                    <a:lnTo>
                      <a:pt x="149" y="2"/>
                    </a:lnTo>
                    <a:lnTo>
                      <a:pt x="113" y="16"/>
                    </a:lnTo>
                    <a:lnTo>
                      <a:pt x="83" y="33"/>
                    </a:lnTo>
                    <a:lnTo>
                      <a:pt x="55" y="57"/>
                    </a:lnTo>
                    <a:lnTo>
                      <a:pt x="30" y="88"/>
                    </a:lnTo>
                    <a:lnTo>
                      <a:pt x="14" y="121"/>
                    </a:lnTo>
                    <a:lnTo>
                      <a:pt x="3" y="156"/>
                    </a:lnTo>
                    <a:lnTo>
                      <a:pt x="0" y="198"/>
                    </a:lnTo>
                    <a:lnTo>
                      <a:pt x="3" y="236"/>
                    </a:lnTo>
                    <a:lnTo>
                      <a:pt x="14" y="274"/>
                    </a:lnTo>
                    <a:lnTo>
                      <a:pt x="30" y="307"/>
                    </a:lnTo>
                    <a:lnTo>
                      <a:pt x="55" y="338"/>
                    </a:lnTo>
                    <a:lnTo>
                      <a:pt x="83" y="362"/>
                    </a:lnTo>
                    <a:lnTo>
                      <a:pt x="113" y="379"/>
                    </a:lnTo>
                    <a:lnTo>
                      <a:pt x="149" y="393"/>
                    </a:lnTo>
                    <a:lnTo>
                      <a:pt x="187" y="395"/>
                    </a:lnTo>
                    <a:lnTo>
                      <a:pt x="226" y="393"/>
                    </a:lnTo>
                    <a:lnTo>
                      <a:pt x="261" y="379"/>
                    </a:lnTo>
                    <a:lnTo>
                      <a:pt x="294" y="362"/>
                    </a:lnTo>
                    <a:lnTo>
                      <a:pt x="322" y="338"/>
                    </a:lnTo>
                    <a:lnTo>
                      <a:pt x="344" y="307"/>
                    </a:lnTo>
                    <a:lnTo>
                      <a:pt x="363" y="274"/>
                    </a:lnTo>
                    <a:lnTo>
                      <a:pt x="374" y="236"/>
                    </a:lnTo>
                    <a:lnTo>
                      <a:pt x="377" y="198"/>
                    </a:lnTo>
                    <a:lnTo>
                      <a:pt x="374" y="156"/>
                    </a:lnTo>
                    <a:lnTo>
                      <a:pt x="363" y="121"/>
                    </a:lnTo>
                    <a:lnTo>
                      <a:pt x="344" y="88"/>
                    </a:lnTo>
                    <a:lnTo>
                      <a:pt x="322" y="57"/>
                    </a:lnTo>
                    <a:lnTo>
                      <a:pt x="294" y="33"/>
                    </a:lnTo>
                    <a:lnTo>
                      <a:pt x="261" y="16"/>
                    </a:lnTo>
                    <a:lnTo>
                      <a:pt x="226" y="2"/>
                    </a:lnTo>
                    <a:lnTo>
                      <a:pt x="187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17" name="Freeform 11"/>
              <p:cNvSpPr/>
              <p:nvPr/>
            </p:nvSpPr>
            <p:spPr>
              <a:xfrm>
                <a:off x="5108" y="2892"/>
                <a:ext cx="377" cy="395"/>
              </a:xfrm>
              <a:custGeom>
                <a:avLst/>
                <a:gdLst/>
                <a:ahLst/>
                <a:cxnLst>
                  <a:cxn ang="0">
                    <a:pos x="190" y="0"/>
                  </a:cxn>
                  <a:cxn ang="0">
                    <a:pos x="151" y="2"/>
                  </a:cxn>
                  <a:cxn ang="0">
                    <a:pos x="115" y="16"/>
                  </a:cxn>
                  <a:cxn ang="0">
                    <a:pos x="82" y="33"/>
                  </a:cxn>
                  <a:cxn ang="0">
                    <a:pos x="55" y="57"/>
                  </a:cxn>
                  <a:cxn ang="0">
                    <a:pos x="33" y="88"/>
                  </a:cxn>
                  <a:cxn ang="0">
                    <a:pos x="13" y="121"/>
                  </a:cxn>
                  <a:cxn ang="0">
                    <a:pos x="2" y="156"/>
                  </a:cxn>
                  <a:cxn ang="0">
                    <a:pos x="0" y="198"/>
                  </a:cxn>
                  <a:cxn ang="0">
                    <a:pos x="2" y="236"/>
                  </a:cxn>
                  <a:cxn ang="0">
                    <a:pos x="13" y="274"/>
                  </a:cxn>
                  <a:cxn ang="0">
                    <a:pos x="33" y="307"/>
                  </a:cxn>
                  <a:cxn ang="0">
                    <a:pos x="55" y="338"/>
                  </a:cxn>
                  <a:cxn ang="0">
                    <a:pos x="82" y="362"/>
                  </a:cxn>
                  <a:cxn ang="0">
                    <a:pos x="115" y="379"/>
                  </a:cxn>
                  <a:cxn ang="0">
                    <a:pos x="151" y="393"/>
                  </a:cxn>
                  <a:cxn ang="0">
                    <a:pos x="190" y="395"/>
                  </a:cxn>
                  <a:cxn ang="0">
                    <a:pos x="228" y="393"/>
                  </a:cxn>
                  <a:cxn ang="0">
                    <a:pos x="264" y="379"/>
                  </a:cxn>
                  <a:cxn ang="0">
                    <a:pos x="294" y="362"/>
                  </a:cxn>
                  <a:cxn ang="0">
                    <a:pos x="322" y="338"/>
                  </a:cxn>
                  <a:cxn ang="0">
                    <a:pos x="346" y="307"/>
                  </a:cxn>
                  <a:cxn ang="0">
                    <a:pos x="363" y="274"/>
                  </a:cxn>
                  <a:cxn ang="0">
                    <a:pos x="374" y="236"/>
                  </a:cxn>
                  <a:cxn ang="0">
                    <a:pos x="377" y="198"/>
                  </a:cxn>
                  <a:cxn ang="0">
                    <a:pos x="374" y="156"/>
                  </a:cxn>
                  <a:cxn ang="0">
                    <a:pos x="363" y="121"/>
                  </a:cxn>
                  <a:cxn ang="0">
                    <a:pos x="346" y="88"/>
                  </a:cxn>
                  <a:cxn ang="0">
                    <a:pos x="322" y="57"/>
                  </a:cxn>
                  <a:cxn ang="0">
                    <a:pos x="294" y="33"/>
                  </a:cxn>
                  <a:cxn ang="0">
                    <a:pos x="264" y="16"/>
                  </a:cxn>
                  <a:cxn ang="0">
                    <a:pos x="228" y="2"/>
                  </a:cxn>
                  <a:cxn ang="0">
                    <a:pos x="190" y="0"/>
                  </a:cxn>
                </a:cxnLst>
                <a:rect l="0" t="0" r="0" b="0"/>
                <a:pathLst>
                  <a:path w="377" h="395">
                    <a:moveTo>
                      <a:pt x="190" y="0"/>
                    </a:moveTo>
                    <a:lnTo>
                      <a:pt x="151" y="2"/>
                    </a:lnTo>
                    <a:lnTo>
                      <a:pt x="115" y="16"/>
                    </a:lnTo>
                    <a:lnTo>
                      <a:pt x="82" y="33"/>
                    </a:lnTo>
                    <a:lnTo>
                      <a:pt x="55" y="57"/>
                    </a:lnTo>
                    <a:lnTo>
                      <a:pt x="33" y="88"/>
                    </a:lnTo>
                    <a:lnTo>
                      <a:pt x="13" y="121"/>
                    </a:lnTo>
                    <a:lnTo>
                      <a:pt x="2" y="156"/>
                    </a:lnTo>
                    <a:lnTo>
                      <a:pt x="0" y="198"/>
                    </a:lnTo>
                    <a:lnTo>
                      <a:pt x="2" y="236"/>
                    </a:lnTo>
                    <a:lnTo>
                      <a:pt x="13" y="274"/>
                    </a:lnTo>
                    <a:lnTo>
                      <a:pt x="33" y="307"/>
                    </a:lnTo>
                    <a:lnTo>
                      <a:pt x="55" y="338"/>
                    </a:lnTo>
                    <a:lnTo>
                      <a:pt x="82" y="362"/>
                    </a:lnTo>
                    <a:lnTo>
                      <a:pt x="115" y="379"/>
                    </a:lnTo>
                    <a:lnTo>
                      <a:pt x="151" y="393"/>
                    </a:lnTo>
                    <a:lnTo>
                      <a:pt x="190" y="395"/>
                    </a:lnTo>
                    <a:lnTo>
                      <a:pt x="228" y="393"/>
                    </a:lnTo>
                    <a:lnTo>
                      <a:pt x="264" y="379"/>
                    </a:lnTo>
                    <a:lnTo>
                      <a:pt x="294" y="362"/>
                    </a:lnTo>
                    <a:lnTo>
                      <a:pt x="322" y="338"/>
                    </a:lnTo>
                    <a:lnTo>
                      <a:pt x="346" y="307"/>
                    </a:lnTo>
                    <a:lnTo>
                      <a:pt x="363" y="274"/>
                    </a:lnTo>
                    <a:lnTo>
                      <a:pt x="374" y="236"/>
                    </a:lnTo>
                    <a:lnTo>
                      <a:pt x="377" y="198"/>
                    </a:lnTo>
                    <a:lnTo>
                      <a:pt x="374" y="156"/>
                    </a:lnTo>
                    <a:lnTo>
                      <a:pt x="363" y="121"/>
                    </a:lnTo>
                    <a:lnTo>
                      <a:pt x="346" y="88"/>
                    </a:lnTo>
                    <a:lnTo>
                      <a:pt x="322" y="57"/>
                    </a:lnTo>
                    <a:lnTo>
                      <a:pt x="294" y="33"/>
                    </a:lnTo>
                    <a:lnTo>
                      <a:pt x="264" y="16"/>
                    </a:lnTo>
                    <a:lnTo>
                      <a:pt x="228" y="2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18" name="Freeform 12"/>
              <p:cNvSpPr/>
              <p:nvPr/>
            </p:nvSpPr>
            <p:spPr>
              <a:xfrm>
                <a:off x="2545" y="2699"/>
                <a:ext cx="303" cy="146"/>
              </a:xfrm>
              <a:custGeom>
                <a:avLst/>
                <a:gdLst/>
                <a:ahLst/>
                <a:cxnLst>
                  <a:cxn ang="0">
                    <a:pos x="237" y="42"/>
                  </a:cxn>
                  <a:cxn ang="0">
                    <a:pos x="253" y="86"/>
                  </a:cxn>
                  <a:cxn ang="0">
                    <a:pos x="303" y="77"/>
                  </a:cxn>
                  <a:cxn ang="0">
                    <a:pos x="303" y="130"/>
                  </a:cxn>
                  <a:cxn ang="0">
                    <a:pos x="0" y="146"/>
                  </a:cxn>
                  <a:cxn ang="0">
                    <a:pos x="6" y="86"/>
                  </a:cxn>
                  <a:cxn ang="0">
                    <a:pos x="66" y="86"/>
                  </a:cxn>
                  <a:cxn ang="0">
                    <a:pos x="72" y="0"/>
                  </a:cxn>
                  <a:cxn ang="0">
                    <a:pos x="80" y="3"/>
                  </a:cxn>
                  <a:cxn ang="0">
                    <a:pos x="99" y="11"/>
                  </a:cxn>
                  <a:cxn ang="0">
                    <a:pos x="127" y="22"/>
                  </a:cxn>
                  <a:cxn ang="0">
                    <a:pos x="157" y="33"/>
                  </a:cxn>
                  <a:cxn ang="0">
                    <a:pos x="187" y="44"/>
                  </a:cxn>
                  <a:cxn ang="0">
                    <a:pos x="215" y="50"/>
                  </a:cxn>
                  <a:cxn ang="0">
                    <a:pos x="231" y="50"/>
                  </a:cxn>
                  <a:cxn ang="0">
                    <a:pos x="237" y="42"/>
                  </a:cxn>
                </a:cxnLst>
                <a:rect l="0" t="0" r="0" b="0"/>
                <a:pathLst>
                  <a:path w="303" h="146">
                    <a:moveTo>
                      <a:pt x="237" y="42"/>
                    </a:moveTo>
                    <a:lnTo>
                      <a:pt x="253" y="86"/>
                    </a:lnTo>
                    <a:lnTo>
                      <a:pt x="303" y="77"/>
                    </a:lnTo>
                    <a:lnTo>
                      <a:pt x="303" y="130"/>
                    </a:lnTo>
                    <a:lnTo>
                      <a:pt x="0" y="146"/>
                    </a:lnTo>
                    <a:lnTo>
                      <a:pt x="6" y="86"/>
                    </a:lnTo>
                    <a:lnTo>
                      <a:pt x="66" y="86"/>
                    </a:lnTo>
                    <a:lnTo>
                      <a:pt x="72" y="0"/>
                    </a:lnTo>
                    <a:lnTo>
                      <a:pt x="80" y="3"/>
                    </a:lnTo>
                    <a:lnTo>
                      <a:pt x="99" y="11"/>
                    </a:lnTo>
                    <a:lnTo>
                      <a:pt x="127" y="22"/>
                    </a:lnTo>
                    <a:lnTo>
                      <a:pt x="157" y="33"/>
                    </a:lnTo>
                    <a:lnTo>
                      <a:pt x="187" y="44"/>
                    </a:lnTo>
                    <a:lnTo>
                      <a:pt x="215" y="50"/>
                    </a:lnTo>
                    <a:lnTo>
                      <a:pt x="231" y="50"/>
                    </a:lnTo>
                    <a:lnTo>
                      <a:pt x="237" y="42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19" name="Freeform 13"/>
              <p:cNvSpPr/>
              <p:nvPr/>
            </p:nvSpPr>
            <p:spPr>
              <a:xfrm>
                <a:off x="2399" y="1933"/>
                <a:ext cx="3760" cy="1272"/>
              </a:xfrm>
              <a:custGeom>
                <a:avLst/>
                <a:gdLst/>
                <a:ahLst/>
                <a:cxnLst>
                  <a:cxn ang="0">
                    <a:pos x="0" y="821"/>
                  </a:cxn>
                  <a:cxn ang="0">
                    <a:pos x="0" y="38"/>
                  </a:cxn>
                  <a:cxn ang="0">
                    <a:pos x="28" y="0"/>
                  </a:cxn>
                  <a:cxn ang="0">
                    <a:pos x="3694" y="3"/>
                  </a:cxn>
                  <a:cxn ang="0">
                    <a:pos x="3757" y="74"/>
                  </a:cxn>
                  <a:cxn ang="0">
                    <a:pos x="3760" y="1022"/>
                  </a:cxn>
                  <a:cxn ang="0">
                    <a:pos x="3675" y="1041"/>
                  </a:cxn>
                  <a:cxn ang="0">
                    <a:pos x="3713" y="1255"/>
                  </a:cxn>
                  <a:cxn ang="0">
                    <a:pos x="3677" y="1272"/>
                  </a:cxn>
                  <a:cxn ang="0">
                    <a:pos x="3639" y="1118"/>
                  </a:cxn>
                  <a:cxn ang="0">
                    <a:pos x="2766" y="1082"/>
                  </a:cxn>
                  <a:cxn ang="0">
                    <a:pos x="2766" y="1228"/>
                  </a:cxn>
                  <a:cxn ang="0">
                    <a:pos x="1008" y="1222"/>
                  </a:cxn>
                  <a:cxn ang="0">
                    <a:pos x="1008" y="1041"/>
                  </a:cxn>
                  <a:cxn ang="0">
                    <a:pos x="763" y="1038"/>
                  </a:cxn>
                  <a:cxn ang="0">
                    <a:pos x="757" y="821"/>
                  </a:cxn>
                  <a:cxn ang="0">
                    <a:pos x="0" y="821"/>
                  </a:cxn>
                </a:cxnLst>
                <a:rect l="0" t="0" r="0" b="0"/>
                <a:pathLst>
                  <a:path w="3760" h="1272">
                    <a:moveTo>
                      <a:pt x="0" y="821"/>
                    </a:moveTo>
                    <a:lnTo>
                      <a:pt x="0" y="38"/>
                    </a:lnTo>
                    <a:lnTo>
                      <a:pt x="28" y="0"/>
                    </a:lnTo>
                    <a:lnTo>
                      <a:pt x="3694" y="3"/>
                    </a:lnTo>
                    <a:lnTo>
                      <a:pt x="3757" y="74"/>
                    </a:lnTo>
                    <a:lnTo>
                      <a:pt x="3760" y="1022"/>
                    </a:lnTo>
                    <a:lnTo>
                      <a:pt x="3675" y="1041"/>
                    </a:lnTo>
                    <a:lnTo>
                      <a:pt x="3713" y="1255"/>
                    </a:lnTo>
                    <a:lnTo>
                      <a:pt x="3677" y="1272"/>
                    </a:lnTo>
                    <a:lnTo>
                      <a:pt x="3639" y="1118"/>
                    </a:lnTo>
                    <a:lnTo>
                      <a:pt x="2766" y="1082"/>
                    </a:lnTo>
                    <a:lnTo>
                      <a:pt x="2766" y="1228"/>
                    </a:lnTo>
                    <a:lnTo>
                      <a:pt x="1008" y="1222"/>
                    </a:lnTo>
                    <a:lnTo>
                      <a:pt x="1008" y="1041"/>
                    </a:lnTo>
                    <a:lnTo>
                      <a:pt x="763" y="1038"/>
                    </a:lnTo>
                    <a:lnTo>
                      <a:pt x="757" y="821"/>
                    </a:lnTo>
                    <a:lnTo>
                      <a:pt x="0" y="821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20" name="Freeform 14"/>
              <p:cNvSpPr/>
              <p:nvPr/>
            </p:nvSpPr>
            <p:spPr>
              <a:xfrm>
                <a:off x="2193" y="2870"/>
                <a:ext cx="372" cy="395"/>
              </a:xfrm>
              <a:custGeom>
                <a:avLst/>
                <a:gdLst/>
                <a:ahLst/>
                <a:cxnLst>
                  <a:cxn ang="0">
                    <a:pos x="190" y="0"/>
                  </a:cxn>
                  <a:cxn ang="0">
                    <a:pos x="151" y="2"/>
                  </a:cxn>
                  <a:cxn ang="0">
                    <a:pos x="116" y="16"/>
                  </a:cxn>
                  <a:cxn ang="0">
                    <a:pos x="83" y="33"/>
                  </a:cxn>
                  <a:cxn ang="0">
                    <a:pos x="55" y="57"/>
                  </a:cxn>
                  <a:cxn ang="0">
                    <a:pos x="33" y="88"/>
                  </a:cxn>
                  <a:cxn ang="0">
                    <a:pos x="14" y="121"/>
                  </a:cxn>
                  <a:cxn ang="0">
                    <a:pos x="3" y="156"/>
                  </a:cxn>
                  <a:cxn ang="0">
                    <a:pos x="0" y="198"/>
                  </a:cxn>
                  <a:cxn ang="0">
                    <a:pos x="3" y="239"/>
                  </a:cxn>
                  <a:cxn ang="0">
                    <a:pos x="14" y="274"/>
                  </a:cxn>
                  <a:cxn ang="0">
                    <a:pos x="33" y="307"/>
                  </a:cxn>
                  <a:cxn ang="0">
                    <a:pos x="55" y="338"/>
                  </a:cxn>
                  <a:cxn ang="0">
                    <a:pos x="83" y="362"/>
                  </a:cxn>
                  <a:cxn ang="0">
                    <a:pos x="116" y="379"/>
                  </a:cxn>
                  <a:cxn ang="0">
                    <a:pos x="151" y="393"/>
                  </a:cxn>
                  <a:cxn ang="0">
                    <a:pos x="190" y="395"/>
                  </a:cxn>
                  <a:cxn ang="0">
                    <a:pos x="226" y="393"/>
                  </a:cxn>
                  <a:cxn ang="0">
                    <a:pos x="261" y="379"/>
                  </a:cxn>
                  <a:cxn ang="0">
                    <a:pos x="292" y="362"/>
                  </a:cxn>
                  <a:cxn ang="0">
                    <a:pos x="319" y="338"/>
                  </a:cxn>
                  <a:cxn ang="0">
                    <a:pos x="341" y="307"/>
                  </a:cxn>
                  <a:cxn ang="0">
                    <a:pos x="358" y="274"/>
                  </a:cxn>
                  <a:cxn ang="0">
                    <a:pos x="369" y="239"/>
                  </a:cxn>
                  <a:cxn ang="0">
                    <a:pos x="372" y="198"/>
                  </a:cxn>
                  <a:cxn ang="0">
                    <a:pos x="369" y="156"/>
                  </a:cxn>
                  <a:cxn ang="0">
                    <a:pos x="358" y="121"/>
                  </a:cxn>
                  <a:cxn ang="0">
                    <a:pos x="341" y="88"/>
                  </a:cxn>
                  <a:cxn ang="0">
                    <a:pos x="319" y="57"/>
                  </a:cxn>
                  <a:cxn ang="0">
                    <a:pos x="292" y="33"/>
                  </a:cxn>
                  <a:cxn ang="0">
                    <a:pos x="261" y="16"/>
                  </a:cxn>
                  <a:cxn ang="0">
                    <a:pos x="226" y="2"/>
                  </a:cxn>
                  <a:cxn ang="0">
                    <a:pos x="190" y="0"/>
                  </a:cxn>
                </a:cxnLst>
                <a:rect l="0" t="0" r="0" b="0"/>
                <a:pathLst>
                  <a:path w="372" h="395">
                    <a:moveTo>
                      <a:pt x="190" y="0"/>
                    </a:moveTo>
                    <a:lnTo>
                      <a:pt x="151" y="2"/>
                    </a:lnTo>
                    <a:lnTo>
                      <a:pt x="116" y="16"/>
                    </a:lnTo>
                    <a:lnTo>
                      <a:pt x="83" y="33"/>
                    </a:lnTo>
                    <a:lnTo>
                      <a:pt x="55" y="57"/>
                    </a:lnTo>
                    <a:lnTo>
                      <a:pt x="33" y="88"/>
                    </a:lnTo>
                    <a:lnTo>
                      <a:pt x="14" y="121"/>
                    </a:lnTo>
                    <a:lnTo>
                      <a:pt x="3" y="156"/>
                    </a:lnTo>
                    <a:lnTo>
                      <a:pt x="0" y="198"/>
                    </a:lnTo>
                    <a:lnTo>
                      <a:pt x="3" y="239"/>
                    </a:lnTo>
                    <a:lnTo>
                      <a:pt x="14" y="274"/>
                    </a:lnTo>
                    <a:lnTo>
                      <a:pt x="33" y="307"/>
                    </a:lnTo>
                    <a:lnTo>
                      <a:pt x="55" y="338"/>
                    </a:lnTo>
                    <a:lnTo>
                      <a:pt x="83" y="362"/>
                    </a:lnTo>
                    <a:lnTo>
                      <a:pt x="116" y="379"/>
                    </a:lnTo>
                    <a:lnTo>
                      <a:pt x="151" y="393"/>
                    </a:lnTo>
                    <a:lnTo>
                      <a:pt x="190" y="395"/>
                    </a:lnTo>
                    <a:lnTo>
                      <a:pt x="226" y="393"/>
                    </a:lnTo>
                    <a:lnTo>
                      <a:pt x="261" y="379"/>
                    </a:lnTo>
                    <a:lnTo>
                      <a:pt x="292" y="362"/>
                    </a:lnTo>
                    <a:lnTo>
                      <a:pt x="319" y="338"/>
                    </a:lnTo>
                    <a:lnTo>
                      <a:pt x="341" y="307"/>
                    </a:lnTo>
                    <a:lnTo>
                      <a:pt x="358" y="274"/>
                    </a:lnTo>
                    <a:lnTo>
                      <a:pt x="369" y="239"/>
                    </a:lnTo>
                    <a:lnTo>
                      <a:pt x="372" y="198"/>
                    </a:lnTo>
                    <a:lnTo>
                      <a:pt x="369" y="156"/>
                    </a:lnTo>
                    <a:lnTo>
                      <a:pt x="358" y="121"/>
                    </a:lnTo>
                    <a:lnTo>
                      <a:pt x="341" y="88"/>
                    </a:lnTo>
                    <a:lnTo>
                      <a:pt x="319" y="57"/>
                    </a:lnTo>
                    <a:lnTo>
                      <a:pt x="292" y="33"/>
                    </a:lnTo>
                    <a:lnTo>
                      <a:pt x="261" y="16"/>
                    </a:lnTo>
                    <a:lnTo>
                      <a:pt x="226" y="2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21" name="Freeform 15"/>
              <p:cNvSpPr/>
              <p:nvPr/>
            </p:nvSpPr>
            <p:spPr>
              <a:xfrm>
                <a:off x="2526" y="2892"/>
                <a:ext cx="374" cy="395"/>
              </a:xfrm>
              <a:custGeom>
                <a:avLst/>
                <a:gdLst/>
                <a:ahLst/>
                <a:cxnLst>
                  <a:cxn ang="0">
                    <a:pos x="184" y="0"/>
                  </a:cxn>
                  <a:cxn ang="0">
                    <a:pos x="146" y="2"/>
                  </a:cxn>
                  <a:cxn ang="0">
                    <a:pos x="113" y="16"/>
                  </a:cxn>
                  <a:cxn ang="0">
                    <a:pos x="80" y="33"/>
                  </a:cxn>
                  <a:cxn ang="0">
                    <a:pos x="52" y="57"/>
                  </a:cxn>
                  <a:cxn ang="0">
                    <a:pos x="30" y="88"/>
                  </a:cxn>
                  <a:cxn ang="0">
                    <a:pos x="14" y="121"/>
                  </a:cxn>
                  <a:cxn ang="0">
                    <a:pos x="3" y="156"/>
                  </a:cxn>
                  <a:cxn ang="0">
                    <a:pos x="0" y="198"/>
                  </a:cxn>
                  <a:cxn ang="0">
                    <a:pos x="3" y="236"/>
                  </a:cxn>
                  <a:cxn ang="0">
                    <a:pos x="14" y="274"/>
                  </a:cxn>
                  <a:cxn ang="0">
                    <a:pos x="30" y="307"/>
                  </a:cxn>
                  <a:cxn ang="0">
                    <a:pos x="52" y="338"/>
                  </a:cxn>
                  <a:cxn ang="0">
                    <a:pos x="80" y="362"/>
                  </a:cxn>
                  <a:cxn ang="0">
                    <a:pos x="113" y="379"/>
                  </a:cxn>
                  <a:cxn ang="0">
                    <a:pos x="146" y="393"/>
                  </a:cxn>
                  <a:cxn ang="0">
                    <a:pos x="184" y="395"/>
                  </a:cxn>
                  <a:cxn ang="0">
                    <a:pos x="223" y="393"/>
                  </a:cxn>
                  <a:cxn ang="0">
                    <a:pos x="259" y="379"/>
                  </a:cxn>
                  <a:cxn ang="0">
                    <a:pos x="292" y="362"/>
                  </a:cxn>
                  <a:cxn ang="0">
                    <a:pos x="319" y="338"/>
                  </a:cxn>
                  <a:cxn ang="0">
                    <a:pos x="341" y="307"/>
                  </a:cxn>
                  <a:cxn ang="0">
                    <a:pos x="361" y="274"/>
                  </a:cxn>
                  <a:cxn ang="0">
                    <a:pos x="372" y="236"/>
                  </a:cxn>
                  <a:cxn ang="0">
                    <a:pos x="374" y="198"/>
                  </a:cxn>
                  <a:cxn ang="0">
                    <a:pos x="372" y="156"/>
                  </a:cxn>
                  <a:cxn ang="0">
                    <a:pos x="361" y="121"/>
                  </a:cxn>
                  <a:cxn ang="0">
                    <a:pos x="341" y="88"/>
                  </a:cxn>
                  <a:cxn ang="0">
                    <a:pos x="319" y="57"/>
                  </a:cxn>
                  <a:cxn ang="0">
                    <a:pos x="292" y="33"/>
                  </a:cxn>
                  <a:cxn ang="0">
                    <a:pos x="259" y="16"/>
                  </a:cxn>
                  <a:cxn ang="0">
                    <a:pos x="223" y="2"/>
                  </a:cxn>
                  <a:cxn ang="0">
                    <a:pos x="184" y="0"/>
                  </a:cxn>
                </a:cxnLst>
                <a:rect l="0" t="0" r="0" b="0"/>
                <a:pathLst>
                  <a:path w="374" h="395">
                    <a:moveTo>
                      <a:pt x="184" y="0"/>
                    </a:moveTo>
                    <a:lnTo>
                      <a:pt x="146" y="2"/>
                    </a:lnTo>
                    <a:lnTo>
                      <a:pt x="113" y="16"/>
                    </a:lnTo>
                    <a:lnTo>
                      <a:pt x="80" y="33"/>
                    </a:lnTo>
                    <a:lnTo>
                      <a:pt x="52" y="57"/>
                    </a:lnTo>
                    <a:lnTo>
                      <a:pt x="30" y="88"/>
                    </a:lnTo>
                    <a:lnTo>
                      <a:pt x="14" y="121"/>
                    </a:lnTo>
                    <a:lnTo>
                      <a:pt x="3" y="156"/>
                    </a:lnTo>
                    <a:lnTo>
                      <a:pt x="0" y="198"/>
                    </a:lnTo>
                    <a:lnTo>
                      <a:pt x="3" y="236"/>
                    </a:lnTo>
                    <a:lnTo>
                      <a:pt x="14" y="274"/>
                    </a:lnTo>
                    <a:lnTo>
                      <a:pt x="30" y="307"/>
                    </a:lnTo>
                    <a:lnTo>
                      <a:pt x="52" y="338"/>
                    </a:lnTo>
                    <a:lnTo>
                      <a:pt x="80" y="362"/>
                    </a:lnTo>
                    <a:lnTo>
                      <a:pt x="113" y="379"/>
                    </a:lnTo>
                    <a:lnTo>
                      <a:pt x="146" y="393"/>
                    </a:lnTo>
                    <a:lnTo>
                      <a:pt x="184" y="395"/>
                    </a:lnTo>
                    <a:lnTo>
                      <a:pt x="223" y="393"/>
                    </a:lnTo>
                    <a:lnTo>
                      <a:pt x="259" y="379"/>
                    </a:lnTo>
                    <a:lnTo>
                      <a:pt x="292" y="362"/>
                    </a:lnTo>
                    <a:lnTo>
                      <a:pt x="319" y="338"/>
                    </a:lnTo>
                    <a:lnTo>
                      <a:pt x="341" y="307"/>
                    </a:lnTo>
                    <a:lnTo>
                      <a:pt x="361" y="274"/>
                    </a:lnTo>
                    <a:lnTo>
                      <a:pt x="372" y="236"/>
                    </a:lnTo>
                    <a:lnTo>
                      <a:pt x="374" y="198"/>
                    </a:lnTo>
                    <a:lnTo>
                      <a:pt x="372" y="156"/>
                    </a:lnTo>
                    <a:lnTo>
                      <a:pt x="361" y="121"/>
                    </a:lnTo>
                    <a:lnTo>
                      <a:pt x="341" y="88"/>
                    </a:lnTo>
                    <a:lnTo>
                      <a:pt x="319" y="57"/>
                    </a:lnTo>
                    <a:lnTo>
                      <a:pt x="292" y="33"/>
                    </a:lnTo>
                    <a:lnTo>
                      <a:pt x="259" y="16"/>
                    </a:lnTo>
                    <a:lnTo>
                      <a:pt x="223" y="2"/>
                    </a:lnTo>
                    <a:lnTo>
                      <a:pt x="184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22" name="Freeform 16"/>
              <p:cNvSpPr/>
              <p:nvPr/>
            </p:nvSpPr>
            <p:spPr>
              <a:xfrm>
                <a:off x="1276" y="1980"/>
                <a:ext cx="1850" cy="1175"/>
              </a:xfrm>
              <a:custGeom>
                <a:avLst/>
                <a:gdLst/>
                <a:ahLst/>
                <a:cxnLst>
                  <a:cxn ang="0">
                    <a:pos x="0" y="530"/>
                  </a:cxn>
                  <a:cxn ang="0">
                    <a:pos x="0" y="1162"/>
                  </a:cxn>
                  <a:cxn ang="0">
                    <a:pos x="700" y="1148"/>
                  </a:cxn>
                  <a:cxn ang="0">
                    <a:pos x="708" y="1104"/>
                  </a:cxn>
                  <a:cxn ang="0">
                    <a:pos x="711" y="1093"/>
                  </a:cxn>
                  <a:cxn ang="0">
                    <a:pos x="821" y="1096"/>
                  </a:cxn>
                  <a:cxn ang="0">
                    <a:pos x="829" y="1035"/>
                  </a:cxn>
                  <a:cxn ang="0">
                    <a:pos x="956" y="1052"/>
                  </a:cxn>
                  <a:cxn ang="0">
                    <a:pos x="1000" y="1049"/>
                  </a:cxn>
                  <a:cxn ang="0">
                    <a:pos x="1011" y="1107"/>
                  </a:cxn>
                  <a:cxn ang="0">
                    <a:pos x="1674" y="1164"/>
                  </a:cxn>
                  <a:cxn ang="0">
                    <a:pos x="1850" y="1175"/>
                  </a:cxn>
                  <a:cxn ang="0">
                    <a:pos x="1833" y="1000"/>
                  </a:cxn>
                  <a:cxn ang="0">
                    <a:pos x="1693" y="832"/>
                  </a:cxn>
                  <a:cxn ang="0">
                    <a:pos x="917" y="832"/>
                  </a:cxn>
                  <a:cxn ang="0">
                    <a:pos x="917" y="38"/>
                  </a:cxn>
                  <a:cxn ang="0">
                    <a:pos x="845" y="38"/>
                  </a:cxn>
                  <a:cxn ang="0">
                    <a:pos x="840" y="0"/>
                  </a:cxn>
                  <a:cxn ang="0">
                    <a:pos x="796" y="0"/>
                  </a:cxn>
                  <a:cxn ang="0">
                    <a:pos x="790" y="27"/>
                  </a:cxn>
                  <a:cxn ang="0">
                    <a:pos x="700" y="22"/>
                  </a:cxn>
                  <a:cxn ang="0">
                    <a:pos x="479" y="71"/>
                  </a:cxn>
                  <a:cxn ang="0">
                    <a:pos x="331" y="134"/>
                  </a:cxn>
                  <a:cxn ang="0">
                    <a:pos x="144" y="233"/>
                  </a:cxn>
                  <a:cxn ang="0">
                    <a:pos x="45" y="327"/>
                  </a:cxn>
                  <a:cxn ang="0">
                    <a:pos x="20" y="360"/>
                  </a:cxn>
                  <a:cxn ang="0">
                    <a:pos x="3" y="379"/>
                  </a:cxn>
                  <a:cxn ang="0">
                    <a:pos x="0" y="382"/>
                  </a:cxn>
                  <a:cxn ang="0">
                    <a:pos x="0" y="450"/>
                  </a:cxn>
                  <a:cxn ang="0">
                    <a:pos x="23" y="445"/>
                  </a:cxn>
                  <a:cxn ang="0">
                    <a:pos x="0" y="530"/>
                  </a:cxn>
                </a:cxnLst>
                <a:rect l="0" t="0" r="0" b="0"/>
                <a:pathLst>
                  <a:path w="1850" h="1175">
                    <a:moveTo>
                      <a:pt x="0" y="530"/>
                    </a:moveTo>
                    <a:lnTo>
                      <a:pt x="0" y="1162"/>
                    </a:lnTo>
                    <a:lnTo>
                      <a:pt x="700" y="1148"/>
                    </a:lnTo>
                    <a:lnTo>
                      <a:pt x="708" y="1104"/>
                    </a:lnTo>
                    <a:lnTo>
                      <a:pt x="711" y="1093"/>
                    </a:lnTo>
                    <a:lnTo>
                      <a:pt x="821" y="1096"/>
                    </a:lnTo>
                    <a:lnTo>
                      <a:pt x="829" y="1035"/>
                    </a:lnTo>
                    <a:lnTo>
                      <a:pt x="956" y="1052"/>
                    </a:lnTo>
                    <a:lnTo>
                      <a:pt x="1000" y="1049"/>
                    </a:lnTo>
                    <a:lnTo>
                      <a:pt x="1011" y="1107"/>
                    </a:lnTo>
                    <a:lnTo>
                      <a:pt x="1674" y="1164"/>
                    </a:lnTo>
                    <a:lnTo>
                      <a:pt x="1850" y="1175"/>
                    </a:lnTo>
                    <a:lnTo>
                      <a:pt x="1833" y="1000"/>
                    </a:lnTo>
                    <a:lnTo>
                      <a:pt x="1693" y="832"/>
                    </a:lnTo>
                    <a:lnTo>
                      <a:pt x="917" y="832"/>
                    </a:lnTo>
                    <a:lnTo>
                      <a:pt x="917" y="38"/>
                    </a:lnTo>
                    <a:lnTo>
                      <a:pt x="845" y="38"/>
                    </a:lnTo>
                    <a:lnTo>
                      <a:pt x="840" y="0"/>
                    </a:lnTo>
                    <a:lnTo>
                      <a:pt x="796" y="0"/>
                    </a:lnTo>
                    <a:lnTo>
                      <a:pt x="790" y="27"/>
                    </a:lnTo>
                    <a:lnTo>
                      <a:pt x="700" y="22"/>
                    </a:lnTo>
                    <a:lnTo>
                      <a:pt x="479" y="71"/>
                    </a:lnTo>
                    <a:lnTo>
                      <a:pt x="331" y="134"/>
                    </a:lnTo>
                    <a:lnTo>
                      <a:pt x="144" y="233"/>
                    </a:lnTo>
                    <a:lnTo>
                      <a:pt x="45" y="327"/>
                    </a:lnTo>
                    <a:lnTo>
                      <a:pt x="20" y="360"/>
                    </a:lnTo>
                    <a:lnTo>
                      <a:pt x="3" y="379"/>
                    </a:lnTo>
                    <a:lnTo>
                      <a:pt x="0" y="382"/>
                    </a:lnTo>
                    <a:lnTo>
                      <a:pt x="0" y="450"/>
                    </a:lnTo>
                    <a:lnTo>
                      <a:pt x="23" y="445"/>
                    </a:lnTo>
                    <a:lnTo>
                      <a:pt x="0" y="530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23" name="Freeform 17"/>
              <p:cNvSpPr/>
              <p:nvPr/>
            </p:nvSpPr>
            <p:spPr>
              <a:xfrm>
                <a:off x="671" y="2362"/>
                <a:ext cx="605" cy="785"/>
              </a:xfrm>
              <a:custGeom>
                <a:avLst/>
                <a:gdLst/>
                <a:ahLst/>
                <a:cxnLst>
                  <a:cxn ang="0">
                    <a:pos x="605" y="68"/>
                  </a:cxn>
                  <a:cxn ang="0">
                    <a:pos x="605" y="0"/>
                  </a:cxn>
                  <a:cxn ang="0">
                    <a:pos x="581" y="13"/>
                  </a:cxn>
                  <a:cxn ang="0">
                    <a:pos x="570" y="46"/>
                  </a:cxn>
                  <a:cxn ang="0">
                    <a:pos x="556" y="200"/>
                  </a:cxn>
                  <a:cxn ang="0">
                    <a:pos x="339" y="222"/>
                  </a:cxn>
                  <a:cxn ang="0">
                    <a:pos x="289" y="233"/>
                  </a:cxn>
                  <a:cxn ang="0">
                    <a:pos x="239" y="244"/>
                  </a:cxn>
                  <a:cxn ang="0">
                    <a:pos x="193" y="252"/>
                  </a:cxn>
                  <a:cxn ang="0">
                    <a:pos x="149" y="263"/>
                  </a:cxn>
                  <a:cxn ang="0">
                    <a:pos x="107" y="280"/>
                  </a:cxn>
                  <a:cxn ang="0">
                    <a:pos x="69" y="299"/>
                  </a:cxn>
                  <a:cxn ang="0">
                    <a:pos x="33" y="329"/>
                  </a:cxn>
                  <a:cxn ang="0">
                    <a:pos x="0" y="365"/>
                  </a:cxn>
                  <a:cxn ang="0">
                    <a:pos x="0" y="656"/>
                  </a:cxn>
                  <a:cxn ang="0">
                    <a:pos x="61" y="760"/>
                  </a:cxn>
                  <a:cxn ang="0">
                    <a:pos x="113" y="785"/>
                  </a:cxn>
                  <a:cxn ang="0">
                    <a:pos x="297" y="785"/>
                  </a:cxn>
                  <a:cxn ang="0">
                    <a:pos x="605" y="780"/>
                  </a:cxn>
                  <a:cxn ang="0">
                    <a:pos x="605" y="148"/>
                  </a:cxn>
                  <a:cxn ang="0">
                    <a:pos x="597" y="175"/>
                  </a:cxn>
                  <a:cxn ang="0">
                    <a:pos x="583" y="178"/>
                  </a:cxn>
                  <a:cxn ang="0">
                    <a:pos x="592" y="71"/>
                  </a:cxn>
                  <a:cxn ang="0">
                    <a:pos x="605" y="68"/>
                  </a:cxn>
                </a:cxnLst>
                <a:rect l="0" t="0" r="0" b="0"/>
                <a:pathLst>
                  <a:path w="605" h="785">
                    <a:moveTo>
                      <a:pt x="605" y="68"/>
                    </a:moveTo>
                    <a:lnTo>
                      <a:pt x="605" y="0"/>
                    </a:lnTo>
                    <a:lnTo>
                      <a:pt x="581" y="13"/>
                    </a:lnTo>
                    <a:lnTo>
                      <a:pt x="570" y="46"/>
                    </a:lnTo>
                    <a:lnTo>
                      <a:pt x="556" y="200"/>
                    </a:lnTo>
                    <a:lnTo>
                      <a:pt x="339" y="222"/>
                    </a:lnTo>
                    <a:lnTo>
                      <a:pt x="289" y="233"/>
                    </a:lnTo>
                    <a:lnTo>
                      <a:pt x="239" y="244"/>
                    </a:lnTo>
                    <a:lnTo>
                      <a:pt x="193" y="252"/>
                    </a:lnTo>
                    <a:lnTo>
                      <a:pt x="149" y="263"/>
                    </a:lnTo>
                    <a:lnTo>
                      <a:pt x="107" y="280"/>
                    </a:lnTo>
                    <a:lnTo>
                      <a:pt x="69" y="299"/>
                    </a:lnTo>
                    <a:lnTo>
                      <a:pt x="33" y="329"/>
                    </a:lnTo>
                    <a:lnTo>
                      <a:pt x="0" y="365"/>
                    </a:lnTo>
                    <a:lnTo>
                      <a:pt x="0" y="656"/>
                    </a:lnTo>
                    <a:lnTo>
                      <a:pt x="61" y="760"/>
                    </a:lnTo>
                    <a:lnTo>
                      <a:pt x="113" y="785"/>
                    </a:lnTo>
                    <a:lnTo>
                      <a:pt x="297" y="785"/>
                    </a:lnTo>
                    <a:lnTo>
                      <a:pt x="605" y="780"/>
                    </a:lnTo>
                    <a:lnTo>
                      <a:pt x="605" y="148"/>
                    </a:lnTo>
                    <a:lnTo>
                      <a:pt x="597" y="175"/>
                    </a:lnTo>
                    <a:lnTo>
                      <a:pt x="583" y="178"/>
                    </a:lnTo>
                    <a:lnTo>
                      <a:pt x="592" y="71"/>
                    </a:lnTo>
                    <a:lnTo>
                      <a:pt x="605" y="68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24" name="Freeform 18"/>
              <p:cNvSpPr/>
              <p:nvPr/>
            </p:nvSpPr>
            <p:spPr>
              <a:xfrm>
                <a:off x="1764" y="1999"/>
                <a:ext cx="390" cy="335"/>
              </a:xfrm>
              <a:custGeom>
                <a:avLst/>
                <a:gdLst/>
                <a:ahLst/>
                <a:cxnLst>
                  <a:cxn ang="0">
                    <a:pos x="390" y="3"/>
                  </a:cxn>
                  <a:cxn ang="0">
                    <a:pos x="390" y="335"/>
                  </a:cxn>
                  <a:cxn ang="0">
                    <a:pos x="0" y="335"/>
                  </a:cxn>
                  <a:cxn ang="0">
                    <a:pos x="2" y="69"/>
                  </a:cxn>
                  <a:cxn ang="0">
                    <a:pos x="79" y="44"/>
                  </a:cxn>
                  <a:cxn ang="0">
                    <a:pos x="289" y="3"/>
                  </a:cxn>
                  <a:cxn ang="0">
                    <a:pos x="294" y="3"/>
                  </a:cxn>
                  <a:cxn ang="0">
                    <a:pos x="305" y="3"/>
                  </a:cxn>
                  <a:cxn ang="0">
                    <a:pos x="319" y="0"/>
                  </a:cxn>
                  <a:cxn ang="0">
                    <a:pos x="338" y="0"/>
                  </a:cxn>
                  <a:cxn ang="0">
                    <a:pos x="355" y="0"/>
                  </a:cxn>
                  <a:cxn ang="0">
                    <a:pos x="371" y="0"/>
                  </a:cxn>
                  <a:cxn ang="0">
                    <a:pos x="385" y="0"/>
                  </a:cxn>
                  <a:cxn ang="0">
                    <a:pos x="390" y="3"/>
                  </a:cxn>
                </a:cxnLst>
                <a:rect l="0" t="0" r="0" b="0"/>
                <a:pathLst>
                  <a:path w="390" h="335">
                    <a:moveTo>
                      <a:pt x="390" y="3"/>
                    </a:moveTo>
                    <a:lnTo>
                      <a:pt x="390" y="335"/>
                    </a:lnTo>
                    <a:lnTo>
                      <a:pt x="0" y="335"/>
                    </a:lnTo>
                    <a:lnTo>
                      <a:pt x="2" y="69"/>
                    </a:lnTo>
                    <a:lnTo>
                      <a:pt x="79" y="44"/>
                    </a:lnTo>
                    <a:lnTo>
                      <a:pt x="289" y="3"/>
                    </a:lnTo>
                    <a:lnTo>
                      <a:pt x="294" y="3"/>
                    </a:lnTo>
                    <a:lnTo>
                      <a:pt x="305" y="3"/>
                    </a:lnTo>
                    <a:lnTo>
                      <a:pt x="319" y="0"/>
                    </a:lnTo>
                    <a:lnTo>
                      <a:pt x="338" y="0"/>
                    </a:lnTo>
                    <a:lnTo>
                      <a:pt x="355" y="0"/>
                    </a:lnTo>
                    <a:lnTo>
                      <a:pt x="371" y="0"/>
                    </a:lnTo>
                    <a:lnTo>
                      <a:pt x="385" y="0"/>
                    </a:lnTo>
                    <a:lnTo>
                      <a:pt x="390" y="3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25" name="Freeform 19"/>
              <p:cNvSpPr/>
              <p:nvPr/>
            </p:nvSpPr>
            <p:spPr>
              <a:xfrm>
                <a:off x="1755" y="1991"/>
                <a:ext cx="402" cy="88"/>
              </a:xfrm>
              <a:custGeom>
                <a:avLst/>
                <a:gdLst/>
                <a:ahLst/>
                <a:cxnLst>
                  <a:cxn ang="0">
                    <a:pos x="388" y="5"/>
                  </a:cxn>
                  <a:cxn ang="0">
                    <a:pos x="366" y="2"/>
                  </a:cxn>
                  <a:cxn ang="0">
                    <a:pos x="342" y="0"/>
                  </a:cxn>
                  <a:cxn ang="0">
                    <a:pos x="317" y="2"/>
                  </a:cxn>
                  <a:cxn ang="0">
                    <a:pos x="289" y="2"/>
                  </a:cxn>
                  <a:cxn ang="0">
                    <a:pos x="267" y="5"/>
                  </a:cxn>
                  <a:cxn ang="0">
                    <a:pos x="245" y="8"/>
                  </a:cxn>
                  <a:cxn ang="0">
                    <a:pos x="226" y="8"/>
                  </a:cxn>
                  <a:cxn ang="0">
                    <a:pos x="215" y="11"/>
                  </a:cxn>
                  <a:cxn ang="0">
                    <a:pos x="193" y="13"/>
                  </a:cxn>
                  <a:cxn ang="0">
                    <a:pos x="171" y="19"/>
                  </a:cxn>
                  <a:cxn ang="0">
                    <a:pos x="146" y="22"/>
                  </a:cxn>
                  <a:cxn ang="0">
                    <a:pos x="121" y="27"/>
                  </a:cxn>
                  <a:cxn ang="0">
                    <a:pos x="91" y="35"/>
                  </a:cxn>
                  <a:cxn ang="0">
                    <a:pos x="64" y="44"/>
                  </a:cxn>
                  <a:cxn ang="0">
                    <a:pos x="33" y="52"/>
                  </a:cxn>
                  <a:cxn ang="0">
                    <a:pos x="0" y="63"/>
                  </a:cxn>
                  <a:cxn ang="0">
                    <a:pos x="0" y="88"/>
                  </a:cxn>
                  <a:cxn ang="0">
                    <a:pos x="50" y="74"/>
                  </a:cxn>
                  <a:cxn ang="0">
                    <a:pos x="99" y="60"/>
                  </a:cxn>
                  <a:cxn ang="0">
                    <a:pos x="149" y="49"/>
                  </a:cxn>
                  <a:cxn ang="0">
                    <a:pos x="199" y="41"/>
                  </a:cxn>
                  <a:cxn ang="0">
                    <a:pos x="248" y="30"/>
                  </a:cxn>
                  <a:cxn ang="0">
                    <a:pos x="298" y="24"/>
                  </a:cxn>
                  <a:cxn ang="0">
                    <a:pos x="350" y="16"/>
                  </a:cxn>
                  <a:cxn ang="0">
                    <a:pos x="402" y="11"/>
                  </a:cxn>
                  <a:cxn ang="0">
                    <a:pos x="388" y="5"/>
                  </a:cxn>
                </a:cxnLst>
                <a:rect l="0" t="0" r="0" b="0"/>
                <a:pathLst>
                  <a:path w="402" h="88">
                    <a:moveTo>
                      <a:pt x="388" y="5"/>
                    </a:moveTo>
                    <a:lnTo>
                      <a:pt x="366" y="2"/>
                    </a:lnTo>
                    <a:lnTo>
                      <a:pt x="342" y="0"/>
                    </a:lnTo>
                    <a:lnTo>
                      <a:pt x="317" y="2"/>
                    </a:lnTo>
                    <a:lnTo>
                      <a:pt x="289" y="2"/>
                    </a:lnTo>
                    <a:lnTo>
                      <a:pt x="267" y="5"/>
                    </a:lnTo>
                    <a:lnTo>
                      <a:pt x="245" y="8"/>
                    </a:lnTo>
                    <a:lnTo>
                      <a:pt x="226" y="8"/>
                    </a:lnTo>
                    <a:lnTo>
                      <a:pt x="215" y="11"/>
                    </a:lnTo>
                    <a:lnTo>
                      <a:pt x="193" y="13"/>
                    </a:lnTo>
                    <a:lnTo>
                      <a:pt x="171" y="19"/>
                    </a:lnTo>
                    <a:lnTo>
                      <a:pt x="146" y="22"/>
                    </a:lnTo>
                    <a:lnTo>
                      <a:pt x="121" y="27"/>
                    </a:lnTo>
                    <a:lnTo>
                      <a:pt x="91" y="35"/>
                    </a:lnTo>
                    <a:lnTo>
                      <a:pt x="64" y="44"/>
                    </a:lnTo>
                    <a:lnTo>
                      <a:pt x="33" y="52"/>
                    </a:lnTo>
                    <a:lnTo>
                      <a:pt x="0" y="63"/>
                    </a:lnTo>
                    <a:lnTo>
                      <a:pt x="0" y="88"/>
                    </a:lnTo>
                    <a:lnTo>
                      <a:pt x="50" y="74"/>
                    </a:lnTo>
                    <a:lnTo>
                      <a:pt x="99" y="60"/>
                    </a:lnTo>
                    <a:lnTo>
                      <a:pt x="149" y="49"/>
                    </a:lnTo>
                    <a:lnTo>
                      <a:pt x="199" y="41"/>
                    </a:lnTo>
                    <a:lnTo>
                      <a:pt x="248" y="30"/>
                    </a:lnTo>
                    <a:lnTo>
                      <a:pt x="298" y="24"/>
                    </a:lnTo>
                    <a:lnTo>
                      <a:pt x="350" y="16"/>
                    </a:lnTo>
                    <a:lnTo>
                      <a:pt x="402" y="11"/>
                    </a:lnTo>
                    <a:lnTo>
                      <a:pt x="388" y="5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26" name="Freeform 20"/>
              <p:cNvSpPr/>
              <p:nvPr/>
            </p:nvSpPr>
            <p:spPr>
              <a:xfrm>
                <a:off x="1381" y="2087"/>
                <a:ext cx="355" cy="244"/>
              </a:xfrm>
              <a:custGeom>
                <a:avLst/>
                <a:gdLst/>
                <a:ahLst/>
                <a:cxnLst>
                  <a:cxn ang="0">
                    <a:pos x="355" y="0"/>
                  </a:cxn>
                  <a:cxn ang="0">
                    <a:pos x="355" y="244"/>
                  </a:cxn>
                  <a:cxn ang="0">
                    <a:pos x="0" y="244"/>
                  </a:cxn>
                  <a:cxn ang="0">
                    <a:pos x="8" y="222"/>
                  </a:cxn>
                  <a:cxn ang="0">
                    <a:pos x="55" y="167"/>
                  </a:cxn>
                  <a:cxn ang="0">
                    <a:pos x="229" y="41"/>
                  </a:cxn>
                  <a:cxn ang="0">
                    <a:pos x="234" y="38"/>
                  </a:cxn>
                  <a:cxn ang="0">
                    <a:pos x="248" y="36"/>
                  </a:cxn>
                  <a:cxn ang="0">
                    <a:pos x="270" y="30"/>
                  </a:cxn>
                  <a:cxn ang="0">
                    <a:pos x="295" y="22"/>
                  </a:cxn>
                  <a:cxn ang="0">
                    <a:pos x="317" y="16"/>
                  </a:cxn>
                  <a:cxn ang="0">
                    <a:pos x="339" y="8"/>
                  </a:cxn>
                  <a:cxn ang="0">
                    <a:pos x="352" y="3"/>
                  </a:cxn>
                  <a:cxn ang="0">
                    <a:pos x="355" y="0"/>
                  </a:cxn>
                </a:cxnLst>
                <a:rect l="0" t="0" r="0" b="0"/>
                <a:pathLst>
                  <a:path w="355" h="244">
                    <a:moveTo>
                      <a:pt x="355" y="0"/>
                    </a:moveTo>
                    <a:lnTo>
                      <a:pt x="355" y="244"/>
                    </a:lnTo>
                    <a:lnTo>
                      <a:pt x="0" y="244"/>
                    </a:lnTo>
                    <a:lnTo>
                      <a:pt x="8" y="222"/>
                    </a:lnTo>
                    <a:lnTo>
                      <a:pt x="55" y="167"/>
                    </a:lnTo>
                    <a:lnTo>
                      <a:pt x="229" y="41"/>
                    </a:lnTo>
                    <a:lnTo>
                      <a:pt x="234" y="38"/>
                    </a:lnTo>
                    <a:lnTo>
                      <a:pt x="248" y="36"/>
                    </a:lnTo>
                    <a:lnTo>
                      <a:pt x="270" y="30"/>
                    </a:lnTo>
                    <a:lnTo>
                      <a:pt x="295" y="22"/>
                    </a:lnTo>
                    <a:lnTo>
                      <a:pt x="317" y="16"/>
                    </a:lnTo>
                    <a:lnTo>
                      <a:pt x="339" y="8"/>
                    </a:lnTo>
                    <a:lnTo>
                      <a:pt x="352" y="3"/>
                    </a:lnTo>
                    <a:lnTo>
                      <a:pt x="355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27" name="Freeform 21"/>
              <p:cNvSpPr/>
              <p:nvPr/>
            </p:nvSpPr>
            <p:spPr>
              <a:xfrm>
                <a:off x="1788" y="2348"/>
                <a:ext cx="366" cy="549"/>
              </a:xfrm>
              <a:custGeom>
                <a:avLst/>
                <a:gdLst/>
                <a:ahLst/>
                <a:cxnLst>
                  <a:cxn ang="0">
                    <a:pos x="366" y="0"/>
                  </a:cxn>
                  <a:cxn ang="0">
                    <a:pos x="0" y="3"/>
                  </a:cxn>
                  <a:cxn ang="0">
                    <a:pos x="0" y="546"/>
                  </a:cxn>
                  <a:cxn ang="0">
                    <a:pos x="204" y="549"/>
                  </a:cxn>
                  <a:cxn ang="0">
                    <a:pos x="210" y="497"/>
                  </a:cxn>
                  <a:cxn ang="0">
                    <a:pos x="61" y="492"/>
                  </a:cxn>
                  <a:cxn ang="0">
                    <a:pos x="61" y="33"/>
                  </a:cxn>
                  <a:cxn ang="0">
                    <a:pos x="83" y="38"/>
                  </a:cxn>
                  <a:cxn ang="0">
                    <a:pos x="83" y="481"/>
                  </a:cxn>
                  <a:cxn ang="0">
                    <a:pos x="289" y="481"/>
                  </a:cxn>
                  <a:cxn ang="0">
                    <a:pos x="289" y="527"/>
                  </a:cxn>
                  <a:cxn ang="0">
                    <a:pos x="366" y="527"/>
                  </a:cxn>
                  <a:cxn ang="0">
                    <a:pos x="366" y="0"/>
                  </a:cxn>
                </a:cxnLst>
                <a:rect l="0" t="0" r="0" b="0"/>
                <a:pathLst>
                  <a:path w="366" h="549">
                    <a:moveTo>
                      <a:pt x="366" y="0"/>
                    </a:moveTo>
                    <a:lnTo>
                      <a:pt x="0" y="3"/>
                    </a:lnTo>
                    <a:lnTo>
                      <a:pt x="0" y="546"/>
                    </a:lnTo>
                    <a:lnTo>
                      <a:pt x="204" y="549"/>
                    </a:lnTo>
                    <a:lnTo>
                      <a:pt x="210" y="497"/>
                    </a:lnTo>
                    <a:lnTo>
                      <a:pt x="61" y="492"/>
                    </a:lnTo>
                    <a:lnTo>
                      <a:pt x="61" y="33"/>
                    </a:lnTo>
                    <a:lnTo>
                      <a:pt x="83" y="38"/>
                    </a:lnTo>
                    <a:lnTo>
                      <a:pt x="83" y="481"/>
                    </a:lnTo>
                    <a:lnTo>
                      <a:pt x="289" y="481"/>
                    </a:lnTo>
                    <a:lnTo>
                      <a:pt x="289" y="527"/>
                    </a:lnTo>
                    <a:lnTo>
                      <a:pt x="366" y="527"/>
                    </a:lnTo>
                    <a:lnTo>
                      <a:pt x="366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28" name="Freeform 22"/>
              <p:cNvSpPr/>
              <p:nvPr/>
            </p:nvSpPr>
            <p:spPr>
              <a:xfrm>
                <a:off x="1783" y="2345"/>
                <a:ext cx="371" cy="387"/>
              </a:xfrm>
              <a:custGeom>
                <a:avLst/>
                <a:gdLst/>
                <a:ahLst/>
                <a:cxnLst>
                  <a:cxn ang="0">
                    <a:pos x="305" y="0"/>
                  </a:cxn>
                  <a:cxn ang="0">
                    <a:pos x="5" y="343"/>
                  </a:cxn>
                  <a:cxn ang="0">
                    <a:pos x="0" y="387"/>
                  </a:cxn>
                  <a:cxn ang="0">
                    <a:pos x="107" y="379"/>
                  </a:cxn>
                  <a:cxn ang="0">
                    <a:pos x="371" y="66"/>
                  </a:cxn>
                  <a:cxn ang="0">
                    <a:pos x="371" y="6"/>
                  </a:cxn>
                  <a:cxn ang="0">
                    <a:pos x="305" y="0"/>
                  </a:cxn>
                </a:cxnLst>
                <a:rect l="0" t="0" r="0" b="0"/>
                <a:pathLst>
                  <a:path w="371" h="387">
                    <a:moveTo>
                      <a:pt x="305" y="0"/>
                    </a:moveTo>
                    <a:lnTo>
                      <a:pt x="5" y="343"/>
                    </a:lnTo>
                    <a:lnTo>
                      <a:pt x="0" y="387"/>
                    </a:lnTo>
                    <a:lnTo>
                      <a:pt x="107" y="379"/>
                    </a:lnTo>
                    <a:lnTo>
                      <a:pt x="371" y="66"/>
                    </a:lnTo>
                    <a:lnTo>
                      <a:pt x="371" y="6"/>
                    </a:lnTo>
                    <a:lnTo>
                      <a:pt x="305" y="0"/>
                    </a:lnTo>
                    <a:close/>
                  </a:path>
                </a:pathLst>
              </a:custGeom>
              <a:solidFill>
                <a:srgbClr val="FCC11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29" name="Freeform 23"/>
              <p:cNvSpPr/>
              <p:nvPr/>
            </p:nvSpPr>
            <p:spPr>
              <a:xfrm>
                <a:off x="729" y="2351"/>
                <a:ext cx="1051" cy="563"/>
              </a:xfrm>
              <a:custGeom>
                <a:avLst/>
                <a:gdLst/>
                <a:ahLst/>
                <a:cxnLst>
                  <a:cxn ang="0">
                    <a:pos x="1051" y="0"/>
                  </a:cxn>
                  <a:cxn ang="0">
                    <a:pos x="702" y="0"/>
                  </a:cxn>
                  <a:cxn ang="0">
                    <a:pos x="671" y="217"/>
                  </a:cxn>
                  <a:cxn ang="0">
                    <a:pos x="625" y="225"/>
                  </a:cxn>
                  <a:cxn ang="0">
                    <a:pos x="647" y="381"/>
                  </a:cxn>
                  <a:cxn ang="0">
                    <a:pos x="625" y="373"/>
                  </a:cxn>
                  <a:cxn ang="0">
                    <a:pos x="0" y="381"/>
                  </a:cxn>
                  <a:cxn ang="0">
                    <a:pos x="0" y="521"/>
                  </a:cxn>
                  <a:cxn ang="0">
                    <a:pos x="113" y="464"/>
                  </a:cxn>
                  <a:cxn ang="0">
                    <a:pos x="253" y="428"/>
                  </a:cxn>
                  <a:cxn ang="0">
                    <a:pos x="462" y="423"/>
                  </a:cxn>
                  <a:cxn ang="0">
                    <a:pos x="611" y="480"/>
                  </a:cxn>
                  <a:cxn ang="0">
                    <a:pos x="707" y="563"/>
                  </a:cxn>
                  <a:cxn ang="0">
                    <a:pos x="1048" y="557"/>
                  </a:cxn>
                  <a:cxn ang="0">
                    <a:pos x="1048" y="186"/>
                  </a:cxn>
                  <a:cxn ang="0">
                    <a:pos x="1051" y="0"/>
                  </a:cxn>
                </a:cxnLst>
                <a:rect l="0" t="0" r="0" b="0"/>
                <a:pathLst>
                  <a:path w="1051" h="563">
                    <a:moveTo>
                      <a:pt x="1051" y="0"/>
                    </a:moveTo>
                    <a:lnTo>
                      <a:pt x="702" y="0"/>
                    </a:lnTo>
                    <a:lnTo>
                      <a:pt x="671" y="217"/>
                    </a:lnTo>
                    <a:lnTo>
                      <a:pt x="625" y="225"/>
                    </a:lnTo>
                    <a:lnTo>
                      <a:pt x="647" y="381"/>
                    </a:lnTo>
                    <a:lnTo>
                      <a:pt x="625" y="373"/>
                    </a:lnTo>
                    <a:lnTo>
                      <a:pt x="0" y="381"/>
                    </a:lnTo>
                    <a:lnTo>
                      <a:pt x="0" y="521"/>
                    </a:lnTo>
                    <a:lnTo>
                      <a:pt x="113" y="464"/>
                    </a:lnTo>
                    <a:lnTo>
                      <a:pt x="253" y="428"/>
                    </a:lnTo>
                    <a:lnTo>
                      <a:pt x="462" y="423"/>
                    </a:lnTo>
                    <a:lnTo>
                      <a:pt x="611" y="480"/>
                    </a:lnTo>
                    <a:lnTo>
                      <a:pt x="707" y="563"/>
                    </a:lnTo>
                    <a:lnTo>
                      <a:pt x="1048" y="557"/>
                    </a:lnTo>
                    <a:lnTo>
                      <a:pt x="1048" y="186"/>
                    </a:lnTo>
                    <a:lnTo>
                      <a:pt x="1051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30" name="Freeform 24"/>
              <p:cNvSpPr/>
              <p:nvPr/>
            </p:nvSpPr>
            <p:spPr>
              <a:xfrm>
                <a:off x="721" y="2702"/>
                <a:ext cx="1067" cy="33"/>
              </a:xfrm>
              <a:custGeom>
                <a:avLst/>
                <a:gdLst/>
                <a:ahLst/>
                <a:cxnLst>
                  <a:cxn ang="0">
                    <a:pos x="1062" y="0"/>
                  </a:cxn>
                  <a:cxn ang="0">
                    <a:pos x="0" y="8"/>
                  </a:cxn>
                  <a:cxn ang="0">
                    <a:pos x="0" y="33"/>
                  </a:cxn>
                  <a:cxn ang="0">
                    <a:pos x="1067" y="30"/>
                  </a:cxn>
                  <a:cxn ang="0">
                    <a:pos x="1065" y="28"/>
                  </a:cxn>
                  <a:cxn ang="0">
                    <a:pos x="1062" y="17"/>
                  </a:cxn>
                  <a:cxn ang="0">
                    <a:pos x="1059" y="8"/>
                  </a:cxn>
                  <a:cxn ang="0">
                    <a:pos x="1062" y="0"/>
                  </a:cxn>
                </a:cxnLst>
                <a:rect l="0" t="0" r="0" b="0"/>
                <a:pathLst>
                  <a:path w="1067" h="33">
                    <a:moveTo>
                      <a:pt x="1062" y="0"/>
                    </a:moveTo>
                    <a:lnTo>
                      <a:pt x="0" y="8"/>
                    </a:lnTo>
                    <a:lnTo>
                      <a:pt x="0" y="33"/>
                    </a:lnTo>
                    <a:lnTo>
                      <a:pt x="1067" y="30"/>
                    </a:lnTo>
                    <a:lnTo>
                      <a:pt x="1065" y="28"/>
                    </a:lnTo>
                    <a:lnTo>
                      <a:pt x="1062" y="17"/>
                    </a:lnTo>
                    <a:lnTo>
                      <a:pt x="1059" y="8"/>
                    </a:lnTo>
                    <a:lnTo>
                      <a:pt x="1062" y="0"/>
                    </a:lnTo>
                    <a:close/>
                  </a:path>
                </a:pathLst>
              </a:custGeom>
              <a:solidFill>
                <a:srgbClr val="FCC11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31" name="Freeform 25"/>
              <p:cNvSpPr/>
              <p:nvPr/>
            </p:nvSpPr>
            <p:spPr>
              <a:xfrm>
                <a:off x="1461" y="2405"/>
                <a:ext cx="237" cy="146"/>
              </a:xfrm>
              <a:custGeom>
                <a:avLst/>
                <a:gdLst/>
                <a:ahLst/>
                <a:cxnLst>
                  <a:cxn ang="0">
                    <a:pos x="237" y="6"/>
                  </a:cxn>
                  <a:cxn ang="0">
                    <a:pos x="237" y="143"/>
                  </a:cxn>
                  <a:cxn ang="0">
                    <a:pos x="3" y="146"/>
                  </a:cxn>
                  <a:cxn ang="0">
                    <a:pos x="0" y="80"/>
                  </a:cxn>
                  <a:cxn ang="0">
                    <a:pos x="22" y="6"/>
                  </a:cxn>
                  <a:cxn ang="0">
                    <a:pos x="77" y="0"/>
                  </a:cxn>
                  <a:cxn ang="0">
                    <a:pos x="237" y="6"/>
                  </a:cxn>
                </a:cxnLst>
                <a:rect l="0" t="0" r="0" b="0"/>
                <a:pathLst>
                  <a:path w="237" h="146">
                    <a:moveTo>
                      <a:pt x="237" y="6"/>
                    </a:moveTo>
                    <a:lnTo>
                      <a:pt x="237" y="143"/>
                    </a:lnTo>
                    <a:lnTo>
                      <a:pt x="3" y="146"/>
                    </a:lnTo>
                    <a:lnTo>
                      <a:pt x="0" y="80"/>
                    </a:lnTo>
                    <a:lnTo>
                      <a:pt x="22" y="6"/>
                    </a:lnTo>
                    <a:lnTo>
                      <a:pt x="77" y="0"/>
                    </a:lnTo>
                    <a:lnTo>
                      <a:pt x="237" y="6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32" name="Freeform 26"/>
              <p:cNvSpPr/>
              <p:nvPr/>
            </p:nvSpPr>
            <p:spPr>
              <a:xfrm>
                <a:off x="1576" y="2359"/>
                <a:ext cx="160" cy="560"/>
              </a:xfrm>
              <a:custGeom>
                <a:avLst/>
                <a:gdLst/>
                <a:ahLst/>
                <a:cxnLst>
                  <a:cxn ang="0">
                    <a:pos x="0" y="544"/>
                  </a:cxn>
                  <a:cxn ang="0">
                    <a:pos x="0" y="560"/>
                  </a:cxn>
                  <a:cxn ang="0">
                    <a:pos x="160" y="560"/>
                  </a:cxn>
                  <a:cxn ang="0">
                    <a:pos x="160" y="0"/>
                  </a:cxn>
                  <a:cxn ang="0">
                    <a:pos x="0" y="0"/>
                  </a:cxn>
                  <a:cxn ang="0">
                    <a:pos x="0" y="16"/>
                  </a:cxn>
                  <a:cxn ang="0">
                    <a:pos x="141" y="16"/>
                  </a:cxn>
                  <a:cxn ang="0">
                    <a:pos x="141" y="544"/>
                  </a:cxn>
                  <a:cxn ang="0">
                    <a:pos x="0" y="544"/>
                  </a:cxn>
                </a:cxnLst>
                <a:rect l="0" t="0" r="0" b="0"/>
                <a:pathLst>
                  <a:path w="160" h="560">
                    <a:moveTo>
                      <a:pt x="0" y="544"/>
                    </a:moveTo>
                    <a:lnTo>
                      <a:pt x="0" y="560"/>
                    </a:lnTo>
                    <a:lnTo>
                      <a:pt x="160" y="560"/>
                    </a:lnTo>
                    <a:lnTo>
                      <a:pt x="160" y="0"/>
                    </a:lnTo>
                    <a:lnTo>
                      <a:pt x="0" y="0"/>
                    </a:lnTo>
                    <a:lnTo>
                      <a:pt x="0" y="16"/>
                    </a:lnTo>
                    <a:lnTo>
                      <a:pt x="141" y="16"/>
                    </a:lnTo>
                    <a:lnTo>
                      <a:pt x="141" y="544"/>
                    </a:lnTo>
                    <a:lnTo>
                      <a:pt x="0" y="544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33" name="Freeform 27"/>
              <p:cNvSpPr/>
              <p:nvPr/>
            </p:nvSpPr>
            <p:spPr>
              <a:xfrm>
                <a:off x="1422" y="2359"/>
                <a:ext cx="154" cy="560"/>
              </a:xfrm>
              <a:custGeom>
                <a:avLst/>
                <a:gdLst/>
                <a:ahLst/>
                <a:cxnLst>
                  <a:cxn ang="0">
                    <a:pos x="154" y="16"/>
                  </a:cxn>
                  <a:cxn ang="0">
                    <a:pos x="154" y="0"/>
                  </a:cxn>
                  <a:cxn ang="0">
                    <a:pos x="20" y="3"/>
                  </a:cxn>
                  <a:cxn ang="0">
                    <a:pos x="0" y="203"/>
                  </a:cxn>
                  <a:cxn ang="0">
                    <a:pos x="0" y="557"/>
                  </a:cxn>
                  <a:cxn ang="0">
                    <a:pos x="154" y="560"/>
                  </a:cxn>
                  <a:cxn ang="0">
                    <a:pos x="154" y="544"/>
                  </a:cxn>
                  <a:cxn ang="0">
                    <a:pos x="14" y="544"/>
                  </a:cxn>
                  <a:cxn ang="0">
                    <a:pos x="14" y="206"/>
                  </a:cxn>
                  <a:cxn ang="0">
                    <a:pos x="33" y="19"/>
                  </a:cxn>
                  <a:cxn ang="0">
                    <a:pos x="154" y="16"/>
                  </a:cxn>
                </a:cxnLst>
                <a:rect l="0" t="0" r="0" b="0"/>
                <a:pathLst>
                  <a:path w="154" h="560">
                    <a:moveTo>
                      <a:pt x="154" y="16"/>
                    </a:moveTo>
                    <a:lnTo>
                      <a:pt x="154" y="0"/>
                    </a:lnTo>
                    <a:lnTo>
                      <a:pt x="20" y="3"/>
                    </a:lnTo>
                    <a:lnTo>
                      <a:pt x="0" y="203"/>
                    </a:lnTo>
                    <a:lnTo>
                      <a:pt x="0" y="557"/>
                    </a:lnTo>
                    <a:lnTo>
                      <a:pt x="154" y="560"/>
                    </a:lnTo>
                    <a:lnTo>
                      <a:pt x="154" y="544"/>
                    </a:lnTo>
                    <a:lnTo>
                      <a:pt x="14" y="544"/>
                    </a:lnTo>
                    <a:lnTo>
                      <a:pt x="14" y="206"/>
                    </a:lnTo>
                    <a:lnTo>
                      <a:pt x="33" y="19"/>
                    </a:lnTo>
                    <a:lnTo>
                      <a:pt x="154" y="16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34" name="Freeform 28"/>
              <p:cNvSpPr/>
              <p:nvPr/>
            </p:nvSpPr>
            <p:spPr>
              <a:xfrm>
                <a:off x="748" y="2801"/>
                <a:ext cx="683" cy="192"/>
              </a:xfrm>
              <a:custGeom>
                <a:avLst/>
                <a:gdLst/>
                <a:ahLst/>
                <a:cxnLst>
                  <a:cxn ang="0">
                    <a:pos x="683" y="135"/>
                  </a:cxn>
                  <a:cxn ang="0">
                    <a:pos x="644" y="104"/>
                  </a:cxn>
                  <a:cxn ang="0">
                    <a:pos x="608" y="77"/>
                  </a:cxn>
                  <a:cxn ang="0">
                    <a:pos x="573" y="55"/>
                  </a:cxn>
                  <a:cxn ang="0">
                    <a:pos x="540" y="36"/>
                  </a:cxn>
                  <a:cxn ang="0">
                    <a:pos x="504" y="22"/>
                  </a:cxn>
                  <a:cxn ang="0">
                    <a:pos x="468" y="11"/>
                  </a:cxn>
                  <a:cxn ang="0">
                    <a:pos x="435" y="6"/>
                  </a:cxn>
                  <a:cxn ang="0">
                    <a:pos x="399" y="0"/>
                  </a:cxn>
                  <a:cxn ang="0">
                    <a:pos x="366" y="0"/>
                  </a:cxn>
                  <a:cxn ang="0">
                    <a:pos x="328" y="3"/>
                  </a:cxn>
                  <a:cxn ang="0">
                    <a:pos x="292" y="8"/>
                  </a:cxn>
                  <a:cxn ang="0">
                    <a:pos x="253" y="14"/>
                  </a:cxn>
                  <a:cxn ang="0">
                    <a:pos x="215" y="22"/>
                  </a:cxn>
                  <a:cxn ang="0">
                    <a:pos x="171" y="33"/>
                  </a:cxn>
                  <a:cxn ang="0">
                    <a:pos x="129" y="44"/>
                  </a:cxn>
                  <a:cxn ang="0">
                    <a:pos x="83" y="58"/>
                  </a:cxn>
                  <a:cxn ang="0">
                    <a:pos x="11" y="99"/>
                  </a:cxn>
                  <a:cxn ang="0">
                    <a:pos x="77" y="99"/>
                  </a:cxn>
                  <a:cxn ang="0">
                    <a:pos x="72" y="154"/>
                  </a:cxn>
                  <a:cxn ang="0">
                    <a:pos x="0" y="154"/>
                  </a:cxn>
                  <a:cxn ang="0">
                    <a:pos x="0" y="192"/>
                  </a:cxn>
                  <a:cxn ang="0">
                    <a:pos x="118" y="190"/>
                  </a:cxn>
                  <a:cxn ang="0">
                    <a:pos x="226" y="190"/>
                  </a:cxn>
                  <a:cxn ang="0">
                    <a:pos x="270" y="129"/>
                  </a:cxn>
                  <a:cxn ang="0">
                    <a:pos x="319" y="88"/>
                  </a:cxn>
                  <a:cxn ang="0">
                    <a:pos x="369" y="58"/>
                  </a:cxn>
                  <a:cxn ang="0">
                    <a:pos x="421" y="47"/>
                  </a:cxn>
                  <a:cxn ang="0">
                    <a:pos x="476" y="50"/>
                  </a:cxn>
                  <a:cxn ang="0">
                    <a:pos x="531" y="69"/>
                  </a:cxn>
                  <a:cxn ang="0">
                    <a:pos x="586" y="104"/>
                  </a:cxn>
                  <a:cxn ang="0">
                    <a:pos x="641" y="154"/>
                  </a:cxn>
                  <a:cxn ang="0">
                    <a:pos x="650" y="148"/>
                  </a:cxn>
                  <a:cxn ang="0">
                    <a:pos x="663" y="140"/>
                  </a:cxn>
                  <a:cxn ang="0">
                    <a:pos x="680" y="132"/>
                  </a:cxn>
                  <a:cxn ang="0">
                    <a:pos x="683" y="135"/>
                  </a:cxn>
                </a:cxnLst>
                <a:rect l="0" t="0" r="0" b="0"/>
                <a:pathLst>
                  <a:path w="683" h="192">
                    <a:moveTo>
                      <a:pt x="683" y="135"/>
                    </a:moveTo>
                    <a:lnTo>
                      <a:pt x="644" y="104"/>
                    </a:lnTo>
                    <a:lnTo>
                      <a:pt x="608" y="77"/>
                    </a:lnTo>
                    <a:lnTo>
                      <a:pt x="573" y="55"/>
                    </a:lnTo>
                    <a:lnTo>
                      <a:pt x="540" y="36"/>
                    </a:lnTo>
                    <a:lnTo>
                      <a:pt x="504" y="22"/>
                    </a:lnTo>
                    <a:lnTo>
                      <a:pt x="468" y="11"/>
                    </a:lnTo>
                    <a:lnTo>
                      <a:pt x="435" y="6"/>
                    </a:lnTo>
                    <a:lnTo>
                      <a:pt x="399" y="0"/>
                    </a:lnTo>
                    <a:lnTo>
                      <a:pt x="366" y="0"/>
                    </a:lnTo>
                    <a:lnTo>
                      <a:pt x="328" y="3"/>
                    </a:lnTo>
                    <a:lnTo>
                      <a:pt x="292" y="8"/>
                    </a:lnTo>
                    <a:lnTo>
                      <a:pt x="253" y="14"/>
                    </a:lnTo>
                    <a:lnTo>
                      <a:pt x="215" y="22"/>
                    </a:lnTo>
                    <a:lnTo>
                      <a:pt x="171" y="33"/>
                    </a:lnTo>
                    <a:lnTo>
                      <a:pt x="129" y="44"/>
                    </a:lnTo>
                    <a:lnTo>
                      <a:pt x="83" y="58"/>
                    </a:lnTo>
                    <a:lnTo>
                      <a:pt x="11" y="99"/>
                    </a:lnTo>
                    <a:lnTo>
                      <a:pt x="77" y="99"/>
                    </a:lnTo>
                    <a:lnTo>
                      <a:pt x="72" y="154"/>
                    </a:lnTo>
                    <a:lnTo>
                      <a:pt x="0" y="154"/>
                    </a:lnTo>
                    <a:lnTo>
                      <a:pt x="0" y="192"/>
                    </a:lnTo>
                    <a:lnTo>
                      <a:pt x="118" y="190"/>
                    </a:lnTo>
                    <a:lnTo>
                      <a:pt x="226" y="190"/>
                    </a:lnTo>
                    <a:lnTo>
                      <a:pt x="270" y="129"/>
                    </a:lnTo>
                    <a:lnTo>
                      <a:pt x="319" y="88"/>
                    </a:lnTo>
                    <a:lnTo>
                      <a:pt x="369" y="58"/>
                    </a:lnTo>
                    <a:lnTo>
                      <a:pt x="421" y="47"/>
                    </a:lnTo>
                    <a:lnTo>
                      <a:pt x="476" y="50"/>
                    </a:lnTo>
                    <a:lnTo>
                      <a:pt x="531" y="69"/>
                    </a:lnTo>
                    <a:lnTo>
                      <a:pt x="586" y="104"/>
                    </a:lnTo>
                    <a:lnTo>
                      <a:pt x="641" y="154"/>
                    </a:lnTo>
                    <a:lnTo>
                      <a:pt x="650" y="148"/>
                    </a:lnTo>
                    <a:lnTo>
                      <a:pt x="663" y="140"/>
                    </a:lnTo>
                    <a:lnTo>
                      <a:pt x="680" y="132"/>
                    </a:lnTo>
                    <a:lnTo>
                      <a:pt x="683" y="135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35" name="Freeform 29"/>
              <p:cNvSpPr/>
              <p:nvPr/>
            </p:nvSpPr>
            <p:spPr>
              <a:xfrm>
                <a:off x="704" y="2760"/>
                <a:ext cx="721" cy="176"/>
              </a:xfrm>
              <a:custGeom>
                <a:avLst/>
                <a:gdLst/>
                <a:ahLst/>
                <a:cxnLst>
                  <a:cxn ang="0">
                    <a:pos x="0" y="107"/>
                  </a:cxn>
                  <a:cxn ang="0">
                    <a:pos x="66" y="140"/>
                  </a:cxn>
                  <a:cxn ang="0">
                    <a:pos x="110" y="121"/>
                  </a:cxn>
                  <a:cxn ang="0">
                    <a:pos x="154" y="104"/>
                  </a:cxn>
                  <a:cxn ang="0">
                    <a:pos x="198" y="88"/>
                  </a:cxn>
                  <a:cxn ang="0">
                    <a:pos x="239" y="77"/>
                  </a:cxn>
                  <a:cxn ang="0">
                    <a:pos x="281" y="66"/>
                  </a:cxn>
                  <a:cxn ang="0">
                    <a:pos x="322" y="58"/>
                  </a:cxn>
                  <a:cxn ang="0">
                    <a:pos x="363" y="52"/>
                  </a:cxn>
                  <a:cxn ang="0">
                    <a:pos x="405" y="52"/>
                  </a:cxn>
                  <a:cxn ang="0">
                    <a:pos x="446" y="55"/>
                  </a:cxn>
                  <a:cxn ang="0">
                    <a:pos x="484" y="58"/>
                  </a:cxn>
                  <a:cxn ang="0">
                    <a:pos x="526" y="69"/>
                  </a:cxn>
                  <a:cxn ang="0">
                    <a:pos x="564" y="80"/>
                  </a:cxn>
                  <a:cxn ang="0">
                    <a:pos x="603" y="99"/>
                  </a:cxn>
                  <a:cxn ang="0">
                    <a:pos x="644" y="118"/>
                  </a:cxn>
                  <a:cxn ang="0">
                    <a:pos x="683" y="145"/>
                  </a:cxn>
                  <a:cxn ang="0">
                    <a:pos x="721" y="176"/>
                  </a:cxn>
                  <a:cxn ang="0">
                    <a:pos x="716" y="140"/>
                  </a:cxn>
                  <a:cxn ang="0">
                    <a:pos x="683" y="101"/>
                  </a:cxn>
                  <a:cxn ang="0">
                    <a:pos x="647" y="71"/>
                  </a:cxn>
                  <a:cxn ang="0">
                    <a:pos x="608" y="47"/>
                  </a:cxn>
                  <a:cxn ang="0">
                    <a:pos x="564" y="27"/>
                  </a:cxn>
                  <a:cxn ang="0">
                    <a:pos x="520" y="14"/>
                  </a:cxn>
                  <a:cxn ang="0">
                    <a:pos x="473" y="3"/>
                  </a:cxn>
                  <a:cxn ang="0">
                    <a:pos x="424" y="0"/>
                  </a:cxn>
                  <a:cxn ang="0">
                    <a:pos x="374" y="0"/>
                  </a:cxn>
                  <a:cxn ang="0">
                    <a:pos x="325" y="3"/>
                  </a:cxn>
                  <a:cxn ang="0">
                    <a:pos x="275" y="11"/>
                  </a:cxn>
                  <a:cxn ang="0">
                    <a:pos x="226" y="19"/>
                  </a:cxn>
                  <a:cxn ang="0">
                    <a:pos x="176" y="33"/>
                  </a:cxn>
                  <a:cxn ang="0">
                    <a:pos x="129" y="49"/>
                  </a:cxn>
                  <a:cxn ang="0">
                    <a:pos x="83" y="66"/>
                  </a:cxn>
                  <a:cxn ang="0">
                    <a:pos x="41" y="85"/>
                  </a:cxn>
                  <a:cxn ang="0">
                    <a:pos x="0" y="107"/>
                  </a:cxn>
                </a:cxnLst>
                <a:rect l="0" t="0" r="0" b="0"/>
                <a:pathLst>
                  <a:path w="721" h="176">
                    <a:moveTo>
                      <a:pt x="0" y="107"/>
                    </a:moveTo>
                    <a:lnTo>
                      <a:pt x="66" y="140"/>
                    </a:lnTo>
                    <a:lnTo>
                      <a:pt x="110" y="121"/>
                    </a:lnTo>
                    <a:lnTo>
                      <a:pt x="154" y="104"/>
                    </a:lnTo>
                    <a:lnTo>
                      <a:pt x="198" y="88"/>
                    </a:lnTo>
                    <a:lnTo>
                      <a:pt x="239" y="77"/>
                    </a:lnTo>
                    <a:lnTo>
                      <a:pt x="281" y="66"/>
                    </a:lnTo>
                    <a:lnTo>
                      <a:pt x="322" y="58"/>
                    </a:lnTo>
                    <a:lnTo>
                      <a:pt x="363" y="52"/>
                    </a:lnTo>
                    <a:lnTo>
                      <a:pt x="405" y="52"/>
                    </a:lnTo>
                    <a:lnTo>
                      <a:pt x="446" y="55"/>
                    </a:lnTo>
                    <a:lnTo>
                      <a:pt x="484" y="58"/>
                    </a:lnTo>
                    <a:lnTo>
                      <a:pt x="526" y="69"/>
                    </a:lnTo>
                    <a:lnTo>
                      <a:pt x="564" y="80"/>
                    </a:lnTo>
                    <a:lnTo>
                      <a:pt x="603" y="99"/>
                    </a:lnTo>
                    <a:lnTo>
                      <a:pt x="644" y="118"/>
                    </a:lnTo>
                    <a:lnTo>
                      <a:pt x="683" y="145"/>
                    </a:lnTo>
                    <a:lnTo>
                      <a:pt x="721" y="176"/>
                    </a:lnTo>
                    <a:lnTo>
                      <a:pt x="716" y="140"/>
                    </a:lnTo>
                    <a:lnTo>
                      <a:pt x="683" y="101"/>
                    </a:lnTo>
                    <a:lnTo>
                      <a:pt x="647" y="71"/>
                    </a:lnTo>
                    <a:lnTo>
                      <a:pt x="608" y="47"/>
                    </a:lnTo>
                    <a:lnTo>
                      <a:pt x="564" y="27"/>
                    </a:lnTo>
                    <a:lnTo>
                      <a:pt x="520" y="14"/>
                    </a:lnTo>
                    <a:lnTo>
                      <a:pt x="473" y="3"/>
                    </a:lnTo>
                    <a:lnTo>
                      <a:pt x="424" y="0"/>
                    </a:lnTo>
                    <a:lnTo>
                      <a:pt x="374" y="0"/>
                    </a:lnTo>
                    <a:lnTo>
                      <a:pt x="325" y="3"/>
                    </a:lnTo>
                    <a:lnTo>
                      <a:pt x="275" y="11"/>
                    </a:lnTo>
                    <a:lnTo>
                      <a:pt x="226" y="19"/>
                    </a:lnTo>
                    <a:lnTo>
                      <a:pt x="176" y="33"/>
                    </a:lnTo>
                    <a:lnTo>
                      <a:pt x="129" y="49"/>
                    </a:lnTo>
                    <a:lnTo>
                      <a:pt x="83" y="66"/>
                    </a:lnTo>
                    <a:lnTo>
                      <a:pt x="41" y="85"/>
                    </a:lnTo>
                    <a:lnTo>
                      <a:pt x="0" y="107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36" name="Freeform 30"/>
              <p:cNvSpPr/>
              <p:nvPr/>
            </p:nvSpPr>
            <p:spPr>
              <a:xfrm>
                <a:off x="729" y="2576"/>
                <a:ext cx="633" cy="132"/>
              </a:xfrm>
              <a:custGeom>
                <a:avLst/>
                <a:gdLst/>
                <a:ahLst/>
                <a:cxnLst>
                  <a:cxn ang="0">
                    <a:pos x="605" y="0"/>
                  </a:cxn>
                  <a:cxn ang="0">
                    <a:pos x="633" y="129"/>
                  </a:cxn>
                  <a:cxn ang="0">
                    <a:pos x="0" y="132"/>
                  </a:cxn>
                  <a:cxn ang="0">
                    <a:pos x="71" y="90"/>
                  </a:cxn>
                  <a:cxn ang="0">
                    <a:pos x="187" y="60"/>
                  </a:cxn>
                  <a:cxn ang="0">
                    <a:pos x="402" y="16"/>
                  </a:cxn>
                  <a:cxn ang="0">
                    <a:pos x="605" y="0"/>
                  </a:cxn>
                </a:cxnLst>
                <a:rect l="0" t="0" r="0" b="0"/>
                <a:pathLst>
                  <a:path w="633" h="132">
                    <a:moveTo>
                      <a:pt x="605" y="0"/>
                    </a:moveTo>
                    <a:lnTo>
                      <a:pt x="633" y="129"/>
                    </a:lnTo>
                    <a:lnTo>
                      <a:pt x="0" y="132"/>
                    </a:lnTo>
                    <a:lnTo>
                      <a:pt x="71" y="90"/>
                    </a:lnTo>
                    <a:lnTo>
                      <a:pt x="187" y="60"/>
                    </a:lnTo>
                    <a:lnTo>
                      <a:pt x="402" y="16"/>
                    </a:lnTo>
                    <a:lnTo>
                      <a:pt x="605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37" name="Rectangle 31"/>
              <p:cNvSpPr/>
              <p:nvPr/>
            </p:nvSpPr>
            <p:spPr>
              <a:xfrm>
                <a:off x="1447" y="2930"/>
                <a:ext cx="518" cy="151"/>
              </a:xfrm>
              <a:prstGeom prst="rect">
                <a:avLst/>
              </a:prstGeom>
              <a:solidFill>
                <a:srgbClr val="827589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38" name="Rectangle 32"/>
              <p:cNvSpPr/>
              <p:nvPr/>
            </p:nvSpPr>
            <p:spPr>
              <a:xfrm>
                <a:off x="1882" y="2925"/>
                <a:ext cx="30" cy="165"/>
              </a:xfrm>
              <a:prstGeom prst="rect">
                <a:avLst/>
              </a:prstGeom>
              <a:solidFill>
                <a:srgbClr val="514F4F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39" name="Rectangle 33"/>
              <p:cNvSpPr/>
              <p:nvPr/>
            </p:nvSpPr>
            <p:spPr>
              <a:xfrm>
                <a:off x="1775" y="2925"/>
                <a:ext cx="27" cy="165"/>
              </a:xfrm>
              <a:prstGeom prst="rect">
                <a:avLst/>
              </a:prstGeom>
              <a:solidFill>
                <a:srgbClr val="514F4F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40" name="Rectangle 34"/>
              <p:cNvSpPr/>
              <p:nvPr/>
            </p:nvSpPr>
            <p:spPr>
              <a:xfrm>
                <a:off x="1568" y="2922"/>
                <a:ext cx="31" cy="165"/>
              </a:xfrm>
              <a:prstGeom prst="rect">
                <a:avLst/>
              </a:prstGeom>
              <a:solidFill>
                <a:srgbClr val="514F4F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41" name="Rectangle 35"/>
              <p:cNvSpPr/>
              <p:nvPr/>
            </p:nvSpPr>
            <p:spPr>
              <a:xfrm>
                <a:off x="1499" y="2922"/>
                <a:ext cx="28" cy="165"/>
              </a:xfrm>
              <a:prstGeom prst="rect">
                <a:avLst/>
              </a:prstGeom>
              <a:solidFill>
                <a:srgbClr val="514F4F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42" name="Rectangle 36"/>
              <p:cNvSpPr/>
              <p:nvPr/>
            </p:nvSpPr>
            <p:spPr>
              <a:xfrm>
                <a:off x="1447" y="2960"/>
                <a:ext cx="518" cy="97"/>
              </a:xfrm>
              <a:prstGeom prst="rect">
                <a:avLst/>
              </a:prstGeom>
              <a:solidFill>
                <a:srgbClr val="A8A5A0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43" name="Rectangle 37"/>
              <p:cNvSpPr/>
              <p:nvPr/>
            </p:nvSpPr>
            <p:spPr>
              <a:xfrm>
                <a:off x="1882" y="2958"/>
                <a:ext cx="30" cy="107"/>
              </a:xfrm>
              <a:prstGeom prst="rect">
                <a:avLst/>
              </a:prstGeom>
              <a:solidFill>
                <a:srgbClr val="5B6670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44" name="Rectangle 38"/>
              <p:cNvSpPr/>
              <p:nvPr/>
            </p:nvSpPr>
            <p:spPr>
              <a:xfrm>
                <a:off x="1775" y="2958"/>
                <a:ext cx="27" cy="107"/>
              </a:xfrm>
              <a:prstGeom prst="rect">
                <a:avLst/>
              </a:prstGeom>
              <a:solidFill>
                <a:srgbClr val="5B6670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45" name="Rectangle 39"/>
              <p:cNvSpPr/>
              <p:nvPr/>
            </p:nvSpPr>
            <p:spPr>
              <a:xfrm>
                <a:off x="1568" y="2955"/>
                <a:ext cx="31" cy="107"/>
              </a:xfrm>
              <a:prstGeom prst="rect">
                <a:avLst/>
              </a:prstGeom>
              <a:solidFill>
                <a:srgbClr val="5B6670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46" name="Rectangle 40"/>
              <p:cNvSpPr/>
              <p:nvPr/>
            </p:nvSpPr>
            <p:spPr>
              <a:xfrm>
                <a:off x="1499" y="2955"/>
                <a:ext cx="28" cy="107"/>
              </a:xfrm>
              <a:prstGeom prst="rect">
                <a:avLst/>
              </a:prstGeom>
              <a:solidFill>
                <a:srgbClr val="5B6670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47" name="Rectangle 41"/>
              <p:cNvSpPr/>
              <p:nvPr/>
            </p:nvSpPr>
            <p:spPr>
              <a:xfrm>
                <a:off x="1447" y="2980"/>
                <a:ext cx="518" cy="55"/>
              </a:xfrm>
              <a:prstGeom prst="rect">
                <a:avLst/>
              </a:prstGeom>
              <a:solidFill>
                <a:srgbClr val="C1C4CC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48" name="Rectangle 42"/>
              <p:cNvSpPr/>
              <p:nvPr/>
            </p:nvSpPr>
            <p:spPr>
              <a:xfrm>
                <a:off x="1882" y="2977"/>
                <a:ext cx="30" cy="60"/>
              </a:xfrm>
              <a:prstGeom prst="rect">
                <a:avLst/>
              </a:prstGeom>
              <a:solidFill>
                <a:srgbClr val="A0919B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49" name="Rectangle 43"/>
              <p:cNvSpPr/>
              <p:nvPr/>
            </p:nvSpPr>
            <p:spPr>
              <a:xfrm>
                <a:off x="1775" y="2977"/>
                <a:ext cx="27" cy="60"/>
              </a:xfrm>
              <a:prstGeom prst="rect">
                <a:avLst/>
              </a:prstGeom>
              <a:solidFill>
                <a:srgbClr val="A0919B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50" name="Rectangle 44"/>
              <p:cNvSpPr/>
              <p:nvPr/>
            </p:nvSpPr>
            <p:spPr>
              <a:xfrm>
                <a:off x="1568" y="2974"/>
                <a:ext cx="31" cy="61"/>
              </a:xfrm>
              <a:prstGeom prst="rect">
                <a:avLst/>
              </a:prstGeom>
              <a:solidFill>
                <a:srgbClr val="A0919B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51" name="Rectangle 45"/>
              <p:cNvSpPr/>
              <p:nvPr/>
            </p:nvSpPr>
            <p:spPr>
              <a:xfrm>
                <a:off x="1499" y="2974"/>
                <a:ext cx="28" cy="61"/>
              </a:xfrm>
              <a:prstGeom prst="rect">
                <a:avLst/>
              </a:prstGeom>
              <a:solidFill>
                <a:srgbClr val="A0919B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52" name="Rectangle 46"/>
              <p:cNvSpPr/>
              <p:nvPr/>
            </p:nvSpPr>
            <p:spPr>
              <a:xfrm>
                <a:off x="1447" y="2991"/>
                <a:ext cx="518" cy="24"/>
              </a:xfrm>
              <a:prstGeom prst="rect">
                <a:avLst/>
              </a:prstGeom>
              <a:solidFill>
                <a:srgbClr val="CEE5E5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53" name="Rectangle 47"/>
              <p:cNvSpPr/>
              <p:nvPr/>
            </p:nvSpPr>
            <p:spPr>
              <a:xfrm>
                <a:off x="1882" y="2991"/>
                <a:ext cx="30" cy="27"/>
              </a:xfrm>
              <a:prstGeom prst="rect">
                <a:avLst/>
              </a:prstGeom>
              <a:solidFill>
                <a:srgbClr val="91B7CE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54" name="Rectangle 48"/>
              <p:cNvSpPr/>
              <p:nvPr/>
            </p:nvSpPr>
            <p:spPr>
              <a:xfrm>
                <a:off x="1775" y="2991"/>
                <a:ext cx="27" cy="27"/>
              </a:xfrm>
              <a:prstGeom prst="rect">
                <a:avLst/>
              </a:prstGeom>
              <a:solidFill>
                <a:srgbClr val="91B7CE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55" name="Rectangle 49"/>
              <p:cNvSpPr/>
              <p:nvPr/>
            </p:nvSpPr>
            <p:spPr>
              <a:xfrm>
                <a:off x="1568" y="2988"/>
                <a:ext cx="31" cy="27"/>
              </a:xfrm>
              <a:prstGeom prst="rect">
                <a:avLst/>
              </a:prstGeom>
              <a:solidFill>
                <a:srgbClr val="91B7CE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56" name="Rectangle 50"/>
              <p:cNvSpPr/>
              <p:nvPr/>
            </p:nvSpPr>
            <p:spPr>
              <a:xfrm>
                <a:off x="1499" y="2988"/>
                <a:ext cx="28" cy="27"/>
              </a:xfrm>
              <a:prstGeom prst="rect">
                <a:avLst/>
              </a:prstGeom>
              <a:solidFill>
                <a:srgbClr val="91B7CE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57" name="Freeform 51"/>
              <p:cNvSpPr/>
              <p:nvPr/>
            </p:nvSpPr>
            <p:spPr>
              <a:xfrm>
                <a:off x="2187" y="2820"/>
                <a:ext cx="746" cy="154"/>
              </a:xfrm>
              <a:custGeom>
                <a:avLst/>
                <a:gdLst/>
                <a:ahLst/>
                <a:cxnLst>
                  <a:cxn ang="0">
                    <a:pos x="741" y="0"/>
                  </a:cxn>
                  <a:cxn ang="0">
                    <a:pos x="0" y="0"/>
                  </a:cxn>
                  <a:cxn ang="0">
                    <a:pos x="0" y="80"/>
                  </a:cxn>
                  <a:cxn ang="0">
                    <a:pos x="86" y="85"/>
                  </a:cxn>
                  <a:cxn ang="0">
                    <a:pos x="86" y="154"/>
                  </a:cxn>
                  <a:cxn ang="0">
                    <a:pos x="160" y="154"/>
                  </a:cxn>
                  <a:cxn ang="0">
                    <a:pos x="229" y="58"/>
                  </a:cxn>
                  <a:cxn ang="0">
                    <a:pos x="419" y="50"/>
                  </a:cxn>
                  <a:cxn ang="0">
                    <a:pos x="496" y="116"/>
                  </a:cxn>
                  <a:cxn ang="0">
                    <a:pos x="562" y="50"/>
                  </a:cxn>
                  <a:cxn ang="0">
                    <a:pos x="746" y="39"/>
                  </a:cxn>
                  <a:cxn ang="0">
                    <a:pos x="741" y="0"/>
                  </a:cxn>
                </a:cxnLst>
                <a:rect l="0" t="0" r="0" b="0"/>
                <a:pathLst>
                  <a:path w="746" h="154">
                    <a:moveTo>
                      <a:pt x="741" y="0"/>
                    </a:moveTo>
                    <a:lnTo>
                      <a:pt x="0" y="0"/>
                    </a:lnTo>
                    <a:lnTo>
                      <a:pt x="0" y="80"/>
                    </a:lnTo>
                    <a:lnTo>
                      <a:pt x="86" y="85"/>
                    </a:lnTo>
                    <a:lnTo>
                      <a:pt x="86" y="154"/>
                    </a:lnTo>
                    <a:lnTo>
                      <a:pt x="160" y="154"/>
                    </a:lnTo>
                    <a:lnTo>
                      <a:pt x="229" y="58"/>
                    </a:lnTo>
                    <a:lnTo>
                      <a:pt x="419" y="50"/>
                    </a:lnTo>
                    <a:lnTo>
                      <a:pt x="496" y="116"/>
                    </a:lnTo>
                    <a:lnTo>
                      <a:pt x="562" y="50"/>
                    </a:lnTo>
                    <a:lnTo>
                      <a:pt x="746" y="39"/>
                    </a:lnTo>
                    <a:lnTo>
                      <a:pt x="741" y="0"/>
                    </a:lnTo>
                    <a:close/>
                  </a:path>
                </a:pathLst>
              </a:custGeom>
              <a:solidFill>
                <a:srgbClr val="7F686D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58" name="Freeform 52"/>
              <p:cNvSpPr/>
              <p:nvPr/>
            </p:nvSpPr>
            <p:spPr>
              <a:xfrm>
                <a:off x="982" y="2903"/>
                <a:ext cx="399" cy="417"/>
              </a:xfrm>
              <a:custGeom>
                <a:avLst/>
                <a:gdLst/>
                <a:ahLst/>
                <a:cxnLst>
                  <a:cxn ang="0">
                    <a:pos x="201" y="0"/>
                  </a:cxn>
                  <a:cxn ang="0">
                    <a:pos x="160" y="5"/>
                  </a:cxn>
                  <a:cxn ang="0">
                    <a:pos x="124" y="16"/>
                  </a:cxn>
                  <a:cxn ang="0">
                    <a:pos x="88" y="35"/>
                  </a:cxn>
                  <a:cxn ang="0">
                    <a:pos x="61" y="60"/>
                  </a:cxn>
                  <a:cxn ang="0">
                    <a:pos x="36" y="90"/>
                  </a:cxn>
                  <a:cxn ang="0">
                    <a:pos x="17" y="126"/>
                  </a:cxn>
                  <a:cxn ang="0">
                    <a:pos x="3" y="167"/>
                  </a:cxn>
                  <a:cxn ang="0">
                    <a:pos x="0" y="208"/>
                  </a:cxn>
                  <a:cxn ang="0">
                    <a:pos x="3" y="250"/>
                  </a:cxn>
                  <a:cxn ang="0">
                    <a:pos x="17" y="291"/>
                  </a:cxn>
                  <a:cxn ang="0">
                    <a:pos x="36" y="327"/>
                  </a:cxn>
                  <a:cxn ang="0">
                    <a:pos x="61" y="357"/>
                  </a:cxn>
                  <a:cxn ang="0">
                    <a:pos x="88" y="382"/>
                  </a:cxn>
                  <a:cxn ang="0">
                    <a:pos x="124" y="401"/>
                  </a:cxn>
                  <a:cxn ang="0">
                    <a:pos x="160" y="412"/>
                  </a:cxn>
                  <a:cxn ang="0">
                    <a:pos x="201" y="417"/>
                  </a:cxn>
                  <a:cxn ang="0">
                    <a:pos x="242" y="412"/>
                  </a:cxn>
                  <a:cxn ang="0">
                    <a:pos x="281" y="401"/>
                  </a:cxn>
                  <a:cxn ang="0">
                    <a:pos x="314" y="382"/>
                  </a:cxn>
                  <a:cxn ang="0">
                    <a:pos x="341" y="357"/>
                  </a:cxn>
                  <a:cxn ang="0">
                    <a:pos x="366" y="327"/>
                  </a:cxn>
                  <a:cxn ang="0">
                    <a:pos x="385" y="291"/>
                  </a:cxn>
                  <a:cxn ang="0">
                    <a:pos x="396" y="250"/>
                  </a:cxn>
                  <a:cxn ang="0">
                    <a:pos x="399" y="208"/>
                  </a:cxn>
                  <a:cxn ang="0">
                    <a:pos x="396" y="167"/>
                  </a:cxn>
                  <a:cxn ang="0">
                    <a:pos x="385" y="126"/>
                  </a:cxn>
                  <a:cxn ang="0">
                    <a:pos x="366" y="90"/>
                  </a:cxn>
                  <a:cxn ang="0">
                    <a:pos x="341" y="60"/>
                  </a:cxn>
                  <a:cxn ang="0">
                    <a:pos x="314" y="35"/>
                  </a:cxn>
                  <a:cxn ang="0">
                    <a:pos x="281" y="16"/>
                  </a:cxn>
                  <a:cxn ang="0">
                    <a:pos x="242" y="5"/>
                  </a:cxn>
                  <a:cxn ang="0">
                    <a:pos x="201" y="0"/>
                  </a:cxn>
                </a:cxnLst>
                <a:rect l="0" t="0" r="0" b="0"/>
                <a:pathLst>
                  <a:path w="399" h="417">
                    <a:moveTo>
                      <a:pt x="201" y="0"/>
                    </a:moveTo>
                    <a:lnTo>
                      <a:pt x="160" y="5"/>
                    </a:lnTo>
                    <a:lnTo>
                      <a:pt x="124" y="16"/>
                    </a:lnTo>
                    <a:lnTo>
                      <a:pt x="88" y="35"/>
                    </a:lnTo>
                    <a:lnTo>
                      <a:pt x="61" y="60"/>
                    </a:lnTo>
                    <a:lnTo>
                      <a:pt x="36" y="90"/>
                    </a:lnTo>
                    <a:lnTo>
                      <a:pt x="17" y="126"/>
                    </a:lnTo>
                    <a:lnTo>
                      <a:pt x="3" y="167"/>
                    </a:lnTo>
                    <a:lnTo>
                      <a:pt x="0" y="208"/>
                    </a:lnTo>
                    <a:lnTo>
                      <a:pt x="3" y="250"/>
                    </a:lnTo>
                    <a:lnTo>
                      <a:pt x="17" y="291"/>
                    </a:lnTo>
                    <a:lnTo>
                      <a:pt x="36" y="327"/>
                    </a:lnTo>
                    <a:lnTo>
                      <a:pt x="61" y="357"/>
                    </a:lnTo>
                    <a:lnTo>
                      <a:pt x="88" y="382"/>
                    </a:lnTo>
                    <a:lnTo>
                      <a:pt x="124" y="401"/>
                    </a:lnTo>
                    <a:lnTo>
                      <a:pt x="160" y="412"/>
                    </a:lnTo>
                    <a:lnTo>
                      <a:pt x="201" y="417"/>
                    </a:lnTo>
                    <a:lnTo>
                      <a:pt x="242" y="412"/>
                    </a:lnTo>
                    <a:lnTo>
                      <a:pt x="281" y="401"/>
                    </a:lnTo>
                    <a:lnTo>
                      <a:pt x="314" y="382"/>
                    </a:lnTo>
                    <a:lnTo>
                      <a:pt x="341" y="357"/>
                    </a:lnTo>
                    <a:lnTo>
                      <a:pt x="366" y="327"/>
                    </a:lnTo>
                    <a:lnTo>
                      <a:pt x="385" y="291"/>
                    </a:lnTo>
                    <a:lnTo>
                      <a:pt x="396" y="250"/>
                    </a:lnTo>
                    <a:lnTo>
                      <a:pt x="399" y="208"/>
                    </a:lnTo>
                    <a:lnTo>
                      <a:pt x="396" y="167"/>
                    </a:lnTo>
                    <a:lnTo>
                      <a:pt x="385" y="126"/>
                    </a:lnTo>
                    <a:lnTo>
                      <a:pt x="366" y="90"/>
                    </a:lnTo>
                    <a:lnTo>
                      <a:pt x="341" y="60"/>
                    </a:lnTo>
                    <a:lnTo>
                      <a:pt x="314" y="35"/>
                    </a:lnTo>
                    <a:lnTo>
                      <a:pt x="281" y="16"/>
                    </a:lnTo>
                    <a:lnTo>
                      <a:pt x="242" y="5"/>
                    </a:lnTo>
                    <a:lnTo>
                      <a:pt x="201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59" name="Freeform 53"/>
              <p:cNvSpPr/>
              <p:nvPr/>
            </p:nvSpPr>
            <p:spPr>
              <a:xfrm>
                <a:off x="2306" y="2905"/>
                <a:ext cx="371" cy="396"/>
              </a:xfrm>
              <a:custGeom>
                <a:avLst/>
                <a:gdLst/>
                <a:ahLst/>
                <a:cxnLst>
                  <a:cxn ang="0">
                    <a:pos x="190" y="0"/>
                  </a:cxn>
                  <a:cxn ang="0">
                    <a:pos x="151" y="3"/>
                  </a:cxn>
                  <a:cxn ang="0">
                    <a:pos x="115" y="17"/>
                  </a:cxn>
                  <a:cxn ang="0">
                    <a:pos x="82" y="33"/>
                  </a:cxn>
                  <a:cxn ang="0">
                    <a:pos x="55" y="58"/>
                  </a:cxn>
                  <a:cxn ang="0">
                    <a:pos x="33" y="88"/>
                  </a:cxn>
                  <a:cxn ang="0">
                    <a:pos x="14" y="121"/>
                  </a:cxn>
                  <a:cxn ang="0">
                    <a:pos x="3" y="160"/>
                  </a:cxn>
                  <a:cxn ang="0">
                    <a:pos x="0" y="198"/>
                  </a:cxn>
                  <a:cxn ang="0">
                    <a:pos x="3" y="239"/>
                  </a:cxn>
                  <a:cxn ang="0">
                    <a:pos x="14" y="275"/>
                  </a:cxn>
                  <a:cxn ang="0">
                    <a:pos x="33" y="308"/>
                  </a:cxn>
                  <a:cxn ang="0">
                    <a:pos x="55" y="338"/>
                  </a:cxn>
                  <a:cxn ang="0">
                    <a:pos x="82" y="363"/>
                  </a:cxn>
                  <a:cxn ang="0">
                    <a:pos x="115" y="380"/>
                  </a:cxn>
                  <a:cxn ang="0">
                    <a:pos x="151" y="393"/>
                  </a:cxn>
                  <a:cxn ang="0">
                    <a:pos x="190" y="396"/>
                  </a:cxn>
                  <a:cxn ang="0">
                    <a:pos x="226" y="393"/>
                  </a:cxn>
                  <a:cxn ang="0">
                    <a:pos x="259" y="380"/>
                  </a:cxn>
                  <a:cxn ang="0">
                    <a:pos x="289" y="363"/>
                  </a:cxn>
                  <a:cxn ang="0">
                    <a:pos x="316" y="338"/>
                  </a:cxn>
                  <a:cxn ang="0">
                    <a:pos x="338" y="308"/>
                  </a:cxn>
                  <a:cxn ang="0">
                    <a:pos x="358" y="275"/>
                  </a:cxn>
                  <a:cxn ang="0">
                    <a:pos x="369" y="239"/>
                  </a:cxn>
                  <a:cxn ang="0">
                    <a:pos x="371" y="198"/>
                  </a:cxn>
                  <a:cxn ang="0">
                    <a:pos x="369" y="160"/>
                  </a:cxn>
                  <a:cxn ang="0">
                    <a:pos x="358" y="121"/>
                  </a:cxn>
                  <a:cxn ang="0">
                    <a:pos x="338" y="88"/>
                  </a:cxn>
                  <a:cxn ang="0">
                    <a:pos x="316" y="58"/>
                  </a:cxn>
                  <a:cxn ang="0">
                    <a:pos x="289" y="33"/>
                  </a:cxn>
                  <a:cxn ang="0">
                    <a:pos x="259" y="17"/>
                  </a:cxn>
                  <a:cxn ang="0">
                    <a:pos x="226" y="3"/>
                  </a:cxn>
                  <a:cxn ang="0">
                    <a:pos x="190" y="0"/>
                  </a:cxn>
                </a:cxnLst>
                <a:rect l="0" t="0" r="0" b="0"/>
                <a:pathLst>
                  <a:path w="371" h="396">
                    <a:moveTo>
                      <a:pt x="190" y="0"/>
                    </a:moveTo>
                    <a:lnTo>
                      <a:pt x="151" y="3"/>
                    </a:lnTo>
                    <a:lnTo>
                      <a:pt x="115" y="17"/>
                    </a:lnTo>
                    <a:lnTo>
                      <a:pt x="82" y="33"/>
                    </a:lnTo>
                    <a:lnTo>
                      <a:pt x="55" y="58"/>
                    </a:lnTo>
                    <a:lnTo>
                      <a:pt x="33" y="88"/>
                    </a:lnTo>
                    <a:lnTo>
                      <a:pt x="14" y="121"/>
                    </a:lnTo>
                    <a:lnTo>
                      <a:pt x="3" y="160"/>
                    </a:lnTo>
                    <a:lnTo>
                      <a:pt x="0" y="198"/>
                    </a:lnTo>
                    <a:lnTo>
                      <a:pt x="3" y="239"/>
                    </a:lnTo>
                    <a:lnTo>
                      <a:pt x="14" y="275"/>
                    </a:lnTo>
                    <a:lnTo>
                      <a:pt x="33" y="308"/>
                    </a:lnTo>
                    <a:lnTo>
                      <a:pt x="55" y="338"/>
                    </a:lnTo>
                    <a:lnTo>
                      <a:pt x="82" y="363"/>
                    </a:lnTo>
                    <a:lnTo>
                      <a:pt x="115" y="380"/>
                    </a:lnTo>
                    <a:lnTo>
                      <a:pt x="151" y="393"/>
                    </a:lnTo>
                    <a:lnTo>
                      <a:pt x="190" y="396"/>
                    </a:lnTo>
                    <a:lnTo>
                      <a:pt x="226" y="393"/>
                    </a:lnTo>
                    <a:lnTo>
                      <a:pt x="259" y="380"/>
                    </a:lnTo>
                    <a:lnTo>
                      <a:pt x="289" y="363"/>
                    </a:lnTo>
                    <a:lnTo>
                      <a:pt x="316" y="338"/>
                    </a:lnTo>
                    <a:lnTo>
                      <a:pt x="338" y="308"/>
                    </a:lnTo>
                    <a:lnTo>
                      <a:pt x="358" y="275"/>
                    </a:lnTo>
                    <a:lnTo>
                      <a:pt x="369" y="239"/>
                    </a:lnTo>
                    <a:lnTo>
                      <a:pt x="371" y="198"/>
                    </a:lnTo>
                    <a:lnTo>
                      <a:pt x="369" y="160"/>
                    </a:lnTo>
                    <a:lnTo>
                      <a:pt x="358" y="121"/>
                    </a:lnTo>
                    <a:lnTo>
                      <a:pt x="338" y="88"/>
                    </a:lnTo>
                    <a:lnTo>
                      <a:pt x="316" y="58"/>
                    </a:lnTo>
                    <a:lnTo>
                      <a:pt x="289" y="33"/>
                    </a:lnTo>
                    <a:lnTo>
                      <a:pt x="259" y="17"/>
                    </a:lnTo>
                    <a:lnTo>
                      <a:pt x="226" y="3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60" name="Freeform 54"/>
              <p:cNvSpPr/>
              <p:nvPr/>
            </p:nvSpPr>
            <p:spPr>
              <a:xfrm>
                <a:off x="5251" y="2927"/>
                <a:ext cx="377" cy="396"/>
              </a:xfrm>
              <a:custGeom>
                <a:avLst/>
                <a:gdLst/>
                <a:ahLst/>
                <a:cxnLst>
                  <a:cxn ang="0">
                    <a:pos x="190" y="0"/>
                  </a:cxn>
                  <a:cxn ang="0">
                    <a:pos x="151" y="3"/>
                  </a:cxn>
                  <a:cxn ang="0">
                    <a:pos x="115" y="17"/>
                  </a:cxn>
                  <a:cxn ang="0">
                    <a:pos x="82" y="33"/>
                  </a:cxn>
                  <a:cxn ang="0">
                    <a:pos x="55" y="58"/>
                  </a:cxn>
                  <a:cxn ang="0">
                    <a:pos x="33" y="88"/>
                  </a:cxn>
                  <a:cxn ang="0">
                    <a:pos x="14" y="121"/>
                  </a:cxn>
                  <a:cxn ang="0">
                    <a:pos x="3" y="157"/>
                  </a:cxn>
                  <a:cxn ang="0">
                    <a:pos x="0" y="198"/>
                  </a:cxn>
                  <a:cxn ang="0">
                    <a:pos x="3" y="239"/>
                  </a:cxn>
                  <a:cxn ang="0">
                    <a:pos x="14" y="275"/>
                  </a:cxn>
                  <a:cxn ang="0">
                    <a:pos x="33" y="308"/>
                  </a:cxn>
                  <a:cxn ang="0">
                    <a:pos x="55" y="338"/>
                  </a:cxn>
                  <a:cxn ang="0">
                    <a:pos x="82" y="363"/>
                  </a:cxn>
                  <a:cxn ang="0">
                    <a:pos x="115" y="380"/>
                  </a:cxn>
                  <a:cxn ang="0">
                    <a:pos x="151" y="393"/>
                  </a:cxn>
                  <a:cxn ang="0">
                    <a:pos x="190" y="396"/>
                  </a:cxn>
                  <a:cxn ang="0">
                    <a:pos x="228" y="393"/>
                  </a:cxn>
                  <a:cxn ang="0">
                    <a:pos x="261" y="380"/>
                  </a:cxn>
                  <a:cxn ang="0">
                    <a:pos x="294" y="363"/>
                  </a:cxn>
                  <a:cxn ang="0">
                    <a:pos x="322" y="338"/>
                  </a:cxn>
                  <a:cxn ang="0">
                    <a:pos x="344" y="308"/>
                  </a:cxn>
                  <a:cxn ang="0">
                    <a:pos x="363" y="275"/>
                  </a:cxn>
                  <a:cxn ang="0">
                    <a:pos x="374" y="239"/>
                  </a:cxn>
                  <a:cxn ang="0">
                    <a:pos x="377" y="198"/>
                  </a:cxn>
                  <a:cxn ang="0">
                    <a:pos x="374" y="157"/>
                  </a:cxn>
                  <a:cxn ang="0">
                    <a:pos x="363" y="121"/>
                  </a:cxn>
                  <a:cxn ang="0">
                    <a:pos x="344" y="88"/>
                  </a:cxn>
                  <a:cxn ang="0">
                    <a:pos x="322" y="58"/>
                  </a:cxn>
                  <a:cxn ang="0">
                    <a:pos x="294" y="33"/>
                  </a:cxn>
                  <a:cxn ang="0">
                    <a:pos x="261" y="17"/>
                  </a:cxn>
                  <a:cxn ang="0">
                    <a:pos x="228" y="3"/>
                  </a:cxn>
                  <a:cxn ang="0">
                    <a:pos x="190" y="0"/>
                  </a:cxn>
                </a:cxnLst>
                <a:rect l="0" t="0" r="0" b="0"/>
                <a:pathLst>
                  <a:path w="377" h="396">
                    <a:moveTo>
                      <a:pt x="190" y="0"/>
                    </a:moveTo>
                    <a:lnTo>
                      <a:pt x="151" y="3"/>
                    </a:lnTo>
                    <a:lnTo>
                      <a:pt x="115" y="17"/>
                    </a:lnTo>
                    <a:lnTo>
                      <a:pt x="82" y="33"/>
                    </a:lnTo>
                    <a:lnTo>
                      <a:pt x="55" y="58"/>
                    </a:lnTo>
                    <a:lnTo>
                      <a:pt x="33" y="88"/>
                    </a:lnTo>
                    <a:lnTo>
                      <a:pt x="14" y="121"/>
                    </a:lnTo>
                    <a:lnTo>
                      <a:pt x="3" y="157"/>
                    </a:lnTo>
                    <a:lnTo>
                      <a:pt x="0" y="198"/>
                    </a:lnTo>
                    <a:lnTo>
                      <a:pt x="3" y="239"/>
                    </a:lnTo>
                    <a:lnTo>
                      <a:pt x="14" y="275"/>
                    </a:lnTo>
                    <a:lnTo>
                      <a:pt x="33" y="308"/>
                    </a:lnTo>
                    <a:lnTo>
                      <a:pt x="55" y="338"/>
                    </a:lnTo>
                    <a:lnTo>
                      <a:pt x="82" y="363"/>
                    </a:lnTo>
                    <a:lnTo>
                      <a:pt x="115" y="380"/>
                    </a:lnTo>
                    <a:lnTo>
                      <a:pt x="151" y="393"/>
                    </a:lnTo>
                    <a:lnTo>
                      <a:pt x="190" y="396"/>
                    </a:lnTo>
                    <a:lnTo>
                      <a:pt x="228" y="393"/>
                    </a:lnTo>
                    <a:lnTo>
                      <a:pt x="261" y="380"/>
                    </a:lnTo>
                    <a:lnTo>
                      <a:pt x="294" y="363"/>
                    </a:lnTo>
                    <a:lnTo>
                      <a:pt x="322" y="338"/>
                    </a:lnTo>
                    <a:lnTo>
                      <a:pt x="344" y="308"/>
                    </a:lnTo>
                    <a:lnTo>
                      <a:pt x="363" y="275"/>
                    </a:lnTo>
                    <a:lnTo>
                      <a:pt x="374" y="239"/>
                    </a:lnTo>
                    <a:lnTo>
                      <a:pt x="377" y="198"/>
                    </a:lnTo>
                    <a:lnTo>
                      <a:pt x="374" y="157"/>
                    </a:lnTo>
                    <a:lnTo>
                      <a:pt x="363" y="121"/>
                    </a:lnTo>
                    <a:lnTo>
                      <a:pt x="344" y="88"/>
                    </a:lnTo>
                    <a:lnTo>
                      <a:pt x="322" y="58"/>
                    </a:lnTo>
                    <a:lnTo>
                      <a:pt x="294" y="33"/>
                    </a:lnTo>
                    <a:lnTo>
                      <a:pt x="261" y="17"/>
                    </a:lnTo>
                    <a:lnTo>
                      <a:pt x="228" y="3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61" name="Freeform 55"/>
              <p:cNvSpPr/>
              <p:nvPr/>
            </p:nvSpPr>
            <p:spPr>
              <a:xfrm>
                <a:off x="2677" y="2916"/>
                <a:ext cx="377" cy="396"/>
              </a:xfrm>
              <a:custGeom>
                <a:avLst/>
                <a:gdLst/>
                <a:ahLst/>
                <a:cxnLst>
                  <a:cxn ang="0">
                    <a:pos x="188" y="0"/>
                  </a:cxn>
                  <a:cxn ang="0">
                    <a:pos x="149" y="3"/>
                  </a:cxn>
                  <a:cxn ang="0">
                    <a:pos x="116" y="17"/>
                  </a:cxn>
                  <a:cxn ang="0">
                    <a:pos x="83" y="33"/>
                  </a:cxn>
                  <a:cxn ang="0">
                    <a:pos x="55" y="58"/>
                  </a:cxn>
                  <a:cxn ang="0">
                    <a:pos x="33" y="88"/>
                  </a:cxn>
                  <a:cxn ang="0">
                    <a:pos x="14" y="121"/>
                  </a:cxn>
                  <a:cxn ang="0">
                    <a:pos x="3" y="157"/>
                  </a:cxn>
                  <a:cxn ang="0">
                    <a:pos x="0" y="198"/>
                  </a:cxn>
                  <a:cxn ang="0">
                    <a:pos x="3" y="237"/>
                  </a:cxn>
                  <a:cxn ang="0">
                    <a:pos x="14" y="275"/>
                  </a:cxn>
                  <a:cxn ang="0">
                    <a:pos x="33" y="308"/>
                  </a:cxn>
                  <a:cxn ang="0">
                    <a:pos x="55" y="338"/>
                  </a:cxn>
                  <a:cxn ang="0">
                    <a:pos x="83" y="363"/>
                  </a:cxn>
                  <a:cxn ang="0">
                    <a:pos x="116" y="380"/>
                  </a:cxn>
                  <a:cxn ang="0">
                    <a:pos x="149" y="393"/>
                  </a:cxn>
                  <a:cxn ang="0">
                    <a:pos x="188" y="396"/>
                  </a:cxn>
                  <a:cxn ang="0">
                    <a:pos x="226" y="393"/>
                  </a:cxn>
                  <a:cxn ang="0">
                    <a:pos x="262" y="380"/>
                  </a:cxn>
                  <a:cxn ang="0">
                    <a:pos x="295" y="363"/>
                  </a:cxn>
                  <a:cxn ang="0">
                    <a:pos x="322" y="338"/>
                  </a:cxn>
                  <a:cxn ang="0">
                    <a:pos x="344" y="308"/>
                  </a:cxn>
                  <a:cxn ang="0">
                    <a:pos x="364" y="275"/>
                  </a:cxn>
                  <a:cxn ang="0">
                    <a:pos x="375" y="237"/>
                  </a:cxn>
                  <a:cxn ang="0">
                    <a:pos x="377" y="198"/>
                  </a:cxn>
                  <a:cxn ang="0">
                    <a:pos x="375" y="157"/>
                  </a:cxn>
                  <a:cxn ang="0">
                    <a:pos x="364" y="121"/>
                  </a:cxn>
                  <a:cxn ang="0">
                    <a:pos x="344" y="88"/>
                  </a:cxn>
                  <a:cxn ang="0">
                    <a:pos x="322" y="58"/>
                  </a:cxn>
                  <a:cxn ang="0">
                    <a:pos x="295" y="33"/>
                  </a:cxn>
                  <a:cxn ang="0">
                    <a:pos x="262" y="17"/>
                  </a:cxn>
                  <a:cxn ang="0">
                    <a:pos x="226" y="3"/>
                  </a:cxn>
                  <a:cxn ang="0">
                    <a:pos x="188" y="0"/>
                  </a:cxn>
                </a:cxnLst>
                <a:rect l="0" t="0" r="0" b="0"/>
                <a:pathLst>
                  <a:path w="377" h="396">
                    <a:moveTo>
                      <a:pt x="188" y="0"/>
                    </a:moveTo>
                    <a:lnTo>
                      <a:pt x="149" y="3"/>
                    </a:lnTo>
                    <a:lnTo>
                      <a:pt x="116" y="17"/>
                    </a:lnTo>
                    <a:lnTo>
                      <a:pt x="83" y="33"/>
                    </a:lnTo>
                    <a:lnTo>
                      <a:pt x="55" y="58"/>
                    </a:lnTo>
                    <a:lnTo>
                      <a:pt x="33" y="88"/>
                    </a:lnTo>
                    <a:lnTo>
                      <a:pt x="14" y="121"/>
                    </a:lnTo>
                    <a:lnTo>
                      <a:pt x="3" y="157"/>
                    </a:lnTo>
                    <a:lnTo>
                      <a:pt x="0" y="198"/>
                    </a:lnTo>
                    <a:lnTo>
                      <a:pt x="3" y="237"/>
                    </a:lnTo>
                    <a:lnTo>
                      <a:pt x="14" y="275"/>
                    </a:lnTo>
                    <a:lnTo>
                      <a:pt x="33" y="308"/>
                    </a:lnTo>
                    <a:lnTo>
                      <a:pt x="55" y="338"/>
                    </a:lnTo>
                    <a:lnTo>
                      <a:pt x="83" y="363"/>
                    </a:lnTo>
                    <a:lnTo>
                      <a:pt x="116" y="380"/>
                    </a:lnTo>
                    <a:lnTo>
                      <a:pt x="149" y="393"/>
                    </a:lnTo>
                    <a:lnTo>
                      <a:pt x="188" y="396"/>
                    </a:lnTo>
                    <a:lnTo>
                      <a:pt x="226" y="393"/>
                    </a:lnTo>
                    <a:lnTo>
                      <a:pt x="262" y="380"/>
                    </a:lnTo>
                    <a:lnTo>
                      <a:pt x="295" y="363"/>
                    </a:lnTo>
                    <a:lnTo>
                      <a:pt x="322" y="338"/>
                    </a:lnTo>
                    <a:lnTo>
                      <a:pt x="344" y="308"/>
                    </a:lnTo>
                    <a:lnTo>
                      <a:pt x="364" y="275"/>
                    </a:lnTo>
                    <a:lnTo>
                      <a:pt x="375" y="237"/>
                    </a:lnTo>
                    <a:lnTo>
                      <a:pt x="377" y="198"/>
                    </a:lnTo>
                    <a:lnTo>
                      <a:pt x="375" y="157"/>
                    </a:lnTo>
                    <a:lnTo>
                      <a:pt x="364" y="121"/>
                    </a:lnTo>
                    <a:lnTo>
                      <a:pt x="344" y="88"/>
                    </a:lnTo>
                    <a:lnTo>
                      <a:pt x="322" y="58"/>
                    </a:lnTo>
                    <a:lnTo>
                      <a:pt x="295" y="33"/>
                    </a:lnTo>
                    <a:lnTo>
                      <a:pt x="262" y="17"/>
                    </a:lnTo>
                    <a:lnTo>
                      <a:pt x="226" y="3"/>
                    </a:lnTo>
                    <a:lnTo>
                      <a:pt x="188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62" name="Freeform 56"/>
              <p:cNvSpPr/>
              <p:nvPr/>
            </p:nvSpPr>
            <p:spPr>
              <a:xfrm>
                <a:off x="5669" y="2914"/>
                <a:ext cx="377" cy="398"/>
              </a:xfrm>
              <a:custGeom>
                <a:avLst/>
                <a:gdLst/>
                <a:ahLst/>
                <a:cxnLst>
                  <a:cxn ang="0">
                    <a:pos x="190" y="0"/>
                  </a:cxn>
                  <a:cxn ang="0">
                    <a:pos x="151" y="2"/>
                  </a:cxn>
                  <a:cxn ang="0">
                    <a:pos x="116" y="16"/>
                  </a:cxn>
                  <a:cxn ang="0">
                    <a:pos x="83" y="35"/>
                  </a:cxn>
                  <a:cxn ang="0">
                    <a:pos x="55" y="57"/>
                  </a:cxn>
                  <a:cxn ang="0">
                    <a:pos x="33" y="88"/>
                  </a:cxn>
                  <a:cxn ang="0">
                    <a:pos x="14" y="123"/>
                  </a:cxn>
                  <a:cxn ang="0">
                    <a:pos x="3" y="159"/>
                  </a:cxn>
                  <a:cxn ang="0">
                    <a:pos x="0" y="200"/>
                  </a:cxn>
                  <a:cxn ang="0">
                    <a:pos x="3" y="239"/>
                  </a:cxn>
                  <a:cxn ang="0">
                    <a:pos x="14" y="277"/>
                  </a:cxn>
                  <a:cxn ang="0">
                    <a:pos x="33" y="310"/>
                  </a:cxn>
                  <a:cxn ang="0">
                    <a:pos x="55" y="340"/>
                  </a:cxn>
                  <a:cxn ang="0">
                    <a:pos x="83" y="365"/>
                  </a:cxn>
                  <a:cxn ang="0">
                    <a:pos x="116" y="382"/>
                  </a:cxn>
                  <a:cxn ang="0">
                    <a:pos x="151" y="395"/>
                  </a:cxn>
                  <a:cxn ang="0">
                    <a:pos x="190" y="398"/>
                  </a:cxn>
                  <a:cxn ang="0">
                    <a:pos x="229" y="395"/>
                  </a:cxn>
                  <a:cxn ang="0">
                    <a:pos x="262" y="382"/>
                  </a:cxn>
                  <a:cxn ang="0">
                    <a:pos x="295" y="365"/>
                  </a:cxn>
                  <a:cxn ang="0">
                    <a:pos x="322" y="340"/>
                  </a:cxn>
                  <a:cxn ang="0">
                    <a:pos x="344" y="310"/>
                  </a:cxn>
                  <a:cxn ang="0">
                    <a:pos x="363" y="277"/>
                  </a:cxn>
                  <a:cxn ang="0">
                    <a:pos x="374" y="239"/>
                  </a:cxn>
                  <a:cxn ang="0">
                    <a:pos x="377" y="200"/>
                  </a:cxn>
                  <a:cxn ang="0">
                    <a:pos x="374" y="159"/>
                  </a:cxn>
                  <a:cxn ang="0">
                    <a:pos x="363" y="123"/>
                  </a:cxn>
                  <a:cxn ang="0">
                    <a:pos x="344" y="88"/>
                  </a:cxn>
                  <a:cxn ang="0">
                    <a:pos x="322" y="57"/>
                  </a:cxn>
                  <a:cxn ang="0">
                    <a:pos x="295" y="35"/>
                  </a:cxn>
                  <a:cxn ang="0">
                    <a:pos x="262" y="16"/>
                  </a:cxn>
                  <a:cxn ang="0">
                    <a:pos x="229" y="2"/>
                  </a:cxn>
                  <a:cxn ang="0">
                    <a:pos x="190" y="0"/>
                  </a:cxn>
                </a:cxnLst>
                <a:rect l="0" t="0" r="0" b="0"/>
                <a:pathLst>
                  <a:path w="377" h="398">
                    <a:moveTo>
                      <a:pt x="190" y="0"/>
                    </a:moveTo>
                    <a:lnTo>
                      <a:pt x="151" y="2"/>
                    </a:lnTo>
                    <a:lnTo>
                      <a:pt x="116" y="16"/>
                    </a:lnTo>
                    <a:lnTo>
                      <a:pt x="83" y="35"/>
                    </a:lnTo>
                    <a:lnTo>
                      <a:pt x="55" y="57"/>
                    </a:lnTo>
                    <a:lnTo>
                      <a:pt x="33" y="88"/>
                    </a:lnTo>
                    <a:lnTo>
                      <a:pt x="14" y="123"/>
                    </a:lnTo>
                    <a:lnTo>
                      <a:pt x="3" y="159"/>
                    </a:lnTo>
                    <a:lnTo>
                      <a:pt x="0" y="200"/>
                    </a:lnTo>
                    <a:lnTo>
                      <a:pt x="3" y="239"/>
                    </a:lnTo>
                    <a:lnTo>
                      <a:pt x="14" y="277"/>
                    </a:lnTo>
                    <a:lnTo>
                      <a:pt x="33" y="310"/>
                    </a:lnTo>
                    <a:lnTo>
                      <a:pt x="55" y="340"/>
                    </a:lnTo>
                    <a:lnTo>
                      <a:pt x="83" y="365"/>
                    </a:lnTo>
                    <a:lnTo>
                      <a:pt x="116" y="382"/>
                    </a:lnTo>
                    <a:lnTo>
                      <a:pt x="151" y="395"/>
                    </a:lnTo>
                    <a:lnTo>
                      <a:pt x="190" y="398"/>
                    </a:lnTo>
                    <a:lnTo>
                      <a:pt x="229" y="395"/>
                    </a:lnTo>
                    <a:lnTo>
                      <a:pt x="262" y="382"/>
                    </a:lnTo>
                    <a:lnTo>
                      <a:pt x="295" y="365"/>
                    </a:lnTo>
                    <a:lnTo>
                      <a:pt x="322" y="340"/>
                    </a:lnTo>
                    <a:lnTo>
                      <a:pt x="344" y="310"/>
                    </a:lnTo>
                    <a:lnTo>
                      <a:pt x="363" y="277"/>
                    </a:lnTo>
                    <a:lnTo>
                      <a:pt x="374" y="239"/>
                    </a:lnTo>
                    <a:lnTo>
                      <a:pt x="377" y="200"/>
                    </a:lnTo>
                    <a:lnTo>
                      <a:pt x="374" y="159"/>
                    </a:lnTo>
                    <a:lnTo>
                      <a:pt x="363" y="123"/>
                    </a:lnTo>
                    <a:lnTo>
                      <a:pt x="344" y="88"/>
                    </a:lnTo>
                    <a:lnTo>
                      <a:pt x="322" y="57"/>
                    </a:lnTo>
                    <a:lnTo>
                      <a:pt x="295" y="35"/>
                    </a:lnTo>
                    <a:lnTo>
                      <a:pt x="262" y="16"/>
                    </a:lnTo>
                    <a:lnTo>
                      <a:pt x="229" y="2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63" name="Freeform 57"/>
              <p:cNvSpPr/>
              <p:nvPr/>
            </p:nvSpPr>
            <p:spPr>
              <a:xfrm>
                <a:off x="1010" y="2927"/>
                <a:ext cx="349" cy="369"/>
              </a:xfrm>
              <a:custGeom>
                <a:avLst/>
                <a:gdLst/>
                <a:ahLst/>
                <a:cxnLst>
                  <a:cxn ang="0">
                    <a:pos x="173" y="0"/>
                  </a:cxn>
                  <a:cxn ang="0">
                    <a:pos x="137" y="3"/>
                  </a:cxn>
                  <a:cxn ang="0">
                    <a:pos x="104" y="14"/>
                  </a:cxn>
                  <a:cxn ang="0">
                    <a:pos x="77" y="31"/>
                  </a:cxn>
                  <a:cxn ang="0">
                    <a:pos x="49" y="55"/>
                  </a:cxn>
                  <a:cxn ang="0">
                    <a:pos x="30" y="83"/>
                  </a:cxn>
                  <a:cxn ang="0">
                    <a:pos x="13" y="113"/>
                  </a:cxn>
                  <a:cxn ang="0">
                    <a:pos x="2" y="146"/>
                  </a:cxn>
                  <a:cxn ang="0">
                    <a:pos x="0" y="184"/>
                  </a:cxn>
                  <a:cxn ang="0">
                    <a:pos x="2" y="223"/>
                  </a:cxn>
                  <a:cxn ang="0">
                    <a:pos x="13" y="256"/>
                  </a:cxn>
                  <a:cxn ang="0">
                    <a:pos x="30" y="286"/>
                  </a:cxn>
                  <a:cxn ang="0">
                    <a:pos x="49" y="314"/>
                  </a:cxn>
                  <a:cxn ang="0">
                    <a:pos x="77" y="338"/>
                  </a:cxn>
                  <a:cxn ang="0">
                    <a:pos x="104" y="355"/>
                  </a:cxn>
                  <a:cxn ang="0">
                    <a:pos x="137" y="366"/>
                  </a:cxn>
                  <a:cxn ang="0">
                    <a:pos x="173" y="369"/>
                  </a:cxn>
                  <a:cxn ang="0">
                    <a:pos x="209" y="366"/>
                  </a:cxn>
                  <a:cxn ang="0">
                    <a:pos x="242" y="355"/>
                  </a:cxn>
                  <a:cxn ang="0">
                    <a:pos x="272" y="338"/>
                  </a:cxn>
                  <a:cxn ang="0">
                    <a:pos x="297" y="314"/>
                  </a:cxn>
                  <a:cxn ang="0">
                    <a:pos x="319" y="286"/>
                  </a:cxn>
                  <a:cxn ang="0">
                    <a:pos x="335" y="256"/>
                  </a:cxn>
                  <a:cxn ang="0">
                    <a:pos x="346" y="223"/>
                  </a:cxn>
                  <a:cxn ang="0">
                    <a:pos x="349" y="184"/>
                  </a:cxn>
                  <a:cxn ang="0">
                    <a:pos x="346" y="146"/>
                  </a:cxn>
                  <a:cxn ang="0">
                    <a:pos x="335" y="113"/>
                  </a:cxn>
                  <a:cxn ang="0">
                    <a:pos x="319" y="83"/>
                  </a:cxn>
                  <a:cxn ang="0">
                    <a:pos x="297" y="55"/>
                  </a:cxn>
                  <a:cxn ang="0">
                    <a:pos x="272" y="31"/>
                  </a:cxn>
                  <a:cxn ang="0">
                    <a:pos x="242" y="14"/>
                  </a:cxn>
                  <a:cxn ang="0">
                    <a:pos x="209" y="3"/>
                  </a:cxn>
                  <a:cxn ang="0">
                    <a:pos x="173" y="0"/>
                  </a:cxn>
                </a:cxnLst>
                <a:rect l="0" t="0" r="0" b="0"/>
                <a:pathLst>
                  <a:path w="349" h="369">
                    <a:moveTo>
                      <a:pt x="173" y="0"/>
                    </a:moveTo>
                    <a:lnTo>
                      <a:pt x="137" y="3"/>
                    </a:lnTo>
                    <a:lnTo>
                      <a:pt x="104" y="14"/>
                    </a:lnTo>
                    <a:lnTo>
                      <a:pt x="77" y="31"/>
                    </a:lnTo>
                    <a:lnTo>
                      <a:pt x="49" y="55"/>
                    </a:lnTo>
                    <a:lnTo>
                      <a:pt x="30" y="83"/>
                    </a:lnTo>
                    <a:lnTo>
                      <a:pt x="13" y="113"/>
                    </a:lnTo>
                    <a:lnTo>
                      <a:pt x="2" y="146"/>
                    </a:lnTo>
                    <a:lnTo>
                      <a:pt x="0" y="184"/>
                    </a:lnTo>
                    <a:lnTo>
                      <a:pt x="2" y="223"/>
                    </a:lnTo>
                    <a:lnTo>
                      <a:pt x="13" y="256"/>
                    </a:lnTo>
                    <a:lnTo>
                      <a:pt x="30" y="286"/>
                    </a:lnTo>
                    <a:lnTo>
                      <a:pt x="49" y="314"/>
                    </a:lnTo>
                    <a:lnTo>
                      <a:pt x="77" y="338"/>
                    </a:lnTo>
                    <a:lnTo>
                      <a:pt x="104" y="355"/>
                    </a:lnTo>
                    <a:lnTo>
                      <a:pt x="137" y="366"/>
                    </a:lnTo>
                    <a:lnTo>
                      <a:pt x="173" y="369"/>
                    </a:lnTo>
                    <a:lnTo>
                      <a:pt x="209" y="366"/>
                    </a:lnTo>
                    <a:lnTo>
                      <a:pt x="242" y="355"/>
                    </a:lnTo>
                    <a:lnTo>
                      <a:pt x="272" y="338"/>
                    </a:lnTo>
                    <a:lnTo>
                      <a:pt x="297" y="314"/>
                    </a:lnTo>
                    <a:lnTo>
                      <a:pt x="319" y="286"/>
                    </a:lnTo>
                    <a:lnTo>
                      <a:pt x="335" y="256"/>
                    </a:lnTo>
                    <a:lnTo>
                      <a:pt x="346" y="223"/>
                    </a:lnTo>
                    <a:lnTo>
                      <a:pt x="349" y="184"/>
                    </a:lnTo>
                    <a:lnTo>
                      <a:pt x="346" y="146"/>
                    </a:lnTo>
                    <a:lnTo>
                      <a:pt x="335" y="113"/>
                    </a:lnTo>
                    <a:lnTo>
                      <a:pt x="319" y="83"/>
                    </a:lnTo>
                    <a:lnTo>
                      <a:pt x="297" y="55"/>
                    </a:lnTo>
                    <a:lnTo>
                      <a:pt x="272" y="31"/>
                    </a:lnTo>
                    <a:lnTo>
                      <a:pt x="242" y="14"/>
                    </a:lnTo>
                    <a:lnTo>
                      <a:pt x="209" y="3"/>
                    </a:ln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33353A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64" name="Freeform 58"/>
              <p:cNvSpPr/>
              <p:nvPr/>
            </p:nvSpPr>
            <p:spPr>
              <a:xfrm>
                <a:off x="2328" y="2930"/>
                <a:ext cx="327" cy="349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35" y="3"/>
                  </a:cxn>
                  <a:cxn ang="0">
                    <a:pos x="102" y="14"/>
                  </a:cxn>
                  <a:cxn ang="0">
                    <a:pos x="74" y="30"/>
                  </a:cxn>
                  <a:cxn ang="0">
                    <a:pos x="49" y="50"/>
                  </a:cxn>
                  <a:cxn ang="0">
                    <a:pos x="27" y="77"/>
                  </a:cxn>
                  <a:cxn ang="0">
                    <a:pos x="14" y="105"/>
                  </a:cxn>
                  <a:cxn ang="0">
                    <a:pos x="3" y="138"/>
                  </a:cxn>
                  <a:cxn ang="0">
                    <a:pos x="0" y="173"/>
                  </a:cxn>
                  <a:cxn ang="0">
                    <a:pos x="3" y="209"/>
                  </a:cxn>
                  <a:cxn ang="0">
                    <a:pos x="14" y="242"/>
                  </a:cxn>
                  <a:cxn ang="0">
                    <a:pos x="27" y="272"/>
                  </a:cxn>
                  <a:cxn ang="0">
                    <a:pos x="49" y="297"/>
                  </a:cxn>
                  <a:cxn ang="0">
                    <a:pos x="74" y="319"/>
                  </a:cxn>
                  <a:cxn ang="0">
                    <a:pos x="102" y="335"/>
                  </a:cxn>
                  <a:cxn ang="0">
                    <a:pos x="135" y="346"/>
                  </a:cxn>
                  <a:cxn ang="0">
                    <a:pos x="168" y="349"/>
                  </a:cxn>
                  <a:cxn ang="0">
                    <a:pos x="198" y="346"/>
                  </a:cxn>
                  <a:cxn ang="0">
                    <a:pos x="228" y="335"/>
                  </a:cxn>
                  <a:cxn ang="0">
                    <a:pos x="256" y="319"/>
                  </a:cxn>
                  <a:cxn ang="0">
                    <a:pos x="281" y="297"/>
                  </a:cxn>
                  <a:cxn ang="0">
                    <a:pos x="300" y="272"/>
                  </a:cxn>
                  <a:cxn ang="0">
                    <a:pos x="314" y="242"/>
                  </a:cxn>
                  <a:cxn ang="0">
                    <a:pos x="325" y="209"/>
                  </a:cxn>
                  <a:cxn ang="0">
                    <a:pos x="327" y="173"/>
                  </a:cxn>
                  <a:cxn ang="0">
                    <a:pos x="325" y="138"/>
                  </a:cxn>
                  <a:cxn ang="0">
                    <a:pos x="314" y="105"/>
                  </a:cxn>
                  <a:cxn ang="0">
                    <a:pos x="300" y="77"/>
                  </a:cxn>
                  <a:cxn ang="0">
                    <a:pos x="281" y="50"/>
                  </a:cxn>
                  <a:cxn ang="0">
                    <a:pos x="256" y="30"/>
                  </a:cxn>
                  <a:cxn ang="0">
                    <a:pos x="228" y="14"/>
                  </a:cxn>
                  <a:cxn ang="0">
                    <a:pos x="198" y="3"/>
                  </a:cxn>
                  <a:cxn ang="0">
                    <a:pos x="168" y="0"/>
                  </a:cxn>
                </a:cxnLst>
                <a:rect l="0" t="0" r="0" b="0"/>
                <a:pathLst>
                  <a:path w="327" h="349">
                    <a:moveTo>
                      <a:pt x="168" y="0"/>
                    </a:moveTo>
                    <a:lnTo>
                      <a:pt x="135" y="3"/>
                    </a:lnTo>
                    <a:lnTo>
                      <a:pt x="102" y="14"/>
                    </a:lnTo>
                    <a:lnTo>
                      <a:pt x="74" y="30"/>
                    </a:lnTo>
                    <a:lnTo>
                      <a:pt x="49" y="50"/>
                    </a:lnTo>
                    <a:lnTo>
                      <a:pt x="27" y="77"/>
                    </a:lnTo>
                    <a:lnTo>
                      <a:pt x="14" y="105"/>
                    </a:lnTo>
                    <a:lnTo>
                      <a:pt x="3" y="138"/>
                    </a:lnTo>
                    <a:lnTo>
                      <a:pt x="0" y="173"/>
                    </a:lnTo>
                    <a:lnTo>
                      <a:pt x="3" y="209"/>
                    </a:lnTo>
                    <a:lnTo>
                      <a:pt x="14" y="242"/>
                    </a:lnTo>
                    <a:lnTo>
                      <a:pt x="27" y="272"/>
                    </a:lnTo>
                    <a:lnTo>
                      <a:pt x="49" y="297"/>
                    </a:lnTo>
                    <a:lnTo>
                      <a:pt x="74" y="319"/>
                    </a:lnTo>
                    <a:lnTo>
                      <a:pt x="102" y="335"/>
                    </a:lnTo>
                    <a:lnTo>
                      <a:pt x="135" y="346"/>
                    </a:lnTo>
                    <a:lnTo>
                      <a:pt x="168" y="349"/>
                    </a:lnTo>
                    <a:lnTo>
                      <a:pt x="198" y="346"/>
                    </a:lnTo>
                    <a:lnTo>
                      <a:pt x="228" y="335"/>
                    </a:lnTo>
                    <a:lnTo>
                      <a:pt x="256" y="319"/>
                    </a:lnTo>
                    <a:lnTo>
                      <a:pt x="281" y="297"/>
                    </a:lnTo>
                    <a:lnTo>
                      <a:pt x="300" y="272"/>
                    </a:lnTo>
                    <a:lnTo>
                      <a:pt x="314" y="242"/>
                    </a:lnTo>
                    <a:lnTo>
                      <a:pt x="325" y="209"/>
                    </a:lnTo>
                    <a:lnTo>
                      <a:pt x="327" y="173"/>
                    </a:lnTo>
                    <a:lnTo>
                      <a:pt x="325" y="138"/>
                    </a:lnTo>
                    <a:lnTo>
                      <a:pt x="314" y="105"/>
                    </a:lnTo>
                    <a:lnTo>
                      <a:pt x="300" y="77"/>
                    </a:lnTo>
                    <a:lnTo>
                      <a:pt x="281" y="50"/>
                    </a:lnTo>
                    <a:lnTo>
                      <a:pt x="256" y="30"/>
                    </a:lnTo>
                    <a:lnTo>
                      <a:pt x="228" y="14"/>
                    </a:lnTo>
                    <a:lnTo>
                      <a:pt x="198" y="3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33353A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65" name="Freeform 59"/>
              <p:cNvSpPr/>
              <p:nvPr/>
            </p:nvSpPr>
            <p:spPr>
              <a:xfrm>
                <a:off x="5273" y="2949"/>
                <a:ext cx="333" cy="349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35" y="3"/>
                  </a:cxn>
                  <a:cxn ang="0">
                    <a:pos x="102" y="14"/>
                  </a:cxn>
                  <a:cxn ang="0">
                    <a:pos x="74" y="31"/>
                  </a:cxn>
                  <a:cxn ang="0">
                    <a:pos x="49" y="53"/>
                  </a:cxn>
                  <a:cxn ang="0">
                    <a:pos x="27" y="77"/>
                  </a:cxn>
                  <a:cxn ang="0">
                    <a:pos x="14" y="108"/>
                  </a:cxn>
                  <a:cxn ang="0">
                    <a:pos x="3" y="141"/>
                  </a:cxn>
                  <a:cxn ang="0">
                    <a:pos x="0" y="176"/>
                  </a:cxn>
                  <a:cxn ang="0">
                    <a:pos x="3" y="212"/>
                  </a:cxn>
                  <a:cxn ang="0">
                    <a:pos x="14" y="245"/>
                  </a:cxn>
                  <a:cxn ang="0">
                    <a:pos x="27" y="272"/>
                  </a:cxn>
                  <a:cxn ang="0">
                    <a:pos x="49" y="300"/>
                  </a:cxn>
                  <a:cxn ang="0">
                    <a:pos x="74" y="319"/>
                  </a:cxn>
                  <a:cxn ang="0">
                    <a:pos x="102" y="336"/>
                  </a:cxn>
                  <a:cxn ang="0">
                    <a:pos x="135" y="347"/>
                  </a:cxn>
                  <a:cxn ang="0">
                    <a:pos x="168" y="349"/>
                  </a:cxn>
                  <a:cxn ang="0">
                    <a:pos x="201" y="347"/>
                  </a:cxn>
                  <a:cxn ang="0">
                    <a:pos x="231" y="336"/>
                  </a:cxn>
                  <a:cxn ang="0">
                    <a:pos x="258" y="319"/>
                  </a:cxn>
                  <a:cxn ang="0">
                    <a:pos x="283" y="300"/>
                  </a:cxn>
                  <a:cxn ang="0">
                    <a:pos x="305" y="272"/>
                  </a:cxn>
                  <a:cxn ang="0">
                    <a:pos x="319" y="245"/>
                  </a:cxn>
                  <a:cxn ang="0">
                    <a:pos x="330" y="212"/>
                  </a:cxn>
                  <a:cxn ang="0">
                    <a:pos x="333" y="176"/>
                  </a:cxn>
                  <a:cxn ang="0">
                    <a:pos x="330" y="141"/>
                  </a:cxn>
                  <a:cxn ang="0">
                    <a:pos x="319" y="108"/>
                  </a:cxn>
                  <a:cxn ang="0">
                    <a:pos x="305" y="77"/>
                  </a:cxn>
                  <a:cxn ang="0">
                    <a:pos x="283" y="53"/>
                  </a:cxn>
                  <a:cxn ang="0">
                    <a:pos x="258" y="31"/>
                  </a:cxn>
                  <a:cxn ang="0">
                    <a:pos x="231" y="14"/>
                  </a:cxn>
                  <a:cxn ang="0">
                    <a:pos x="201" y="3"/>
                  </a:cxn>
                  <a:cxn ang="0">
                    <a:pos x="168" y="0"/>
                  </a:cxn>
                </a:cxnLst>
                <a:rect l="0" t="0" r="0" b="0"/>
                <a:pathLst>
                  <a:path w="333" h="349">
                    <a:moveTo>
                      <a:pt x="168" y="0"/>
                    </a:moveTo>
                    <a:lnTo>
                      <a:pt x="135" y="3"/>
                    </a:lnTo>
                    <a:lnTo>
                      <a:pt x="102" y="14"/>
                    </a:lnTo>
                    <a:lnTo>
                      <a:pt x="74" y="31"/>
                    </a:lnTo>
                    <a:lnTo>
                      <a:pt x="49" y="53"/>
                    </a:lnTo>
                    <a:lnTo>
                      <a:pt x="27" y="77"/>
                    </a:lnTo>
                    <a:lnTo>
                      <a:pt x="14" y="108"/>
                    </a:lnTo>
                    <a:lnTo>
                      <a:pt x="3" y="141"/>
                    </a:lnTo>
                    <a:lnTo>
                      <a:pt x="0" y="176"/>
                    </a:lnTo>
                    <a:lnTo>
                      <a:pt x="3" y="212"/>
                    </a:lnTo>
                    <a:lnTo>
                      <a:pt x="14" y="245"/>
                    </a:lnTo>
                    <a:lnTo>
                      <a:pt x="27" y="272"/>
                    </a:lnTo>
                    <a:lnTo>
                      <a:pt x="49" y="300"/>
                    </a:lnTo>
                    <a:lnTo>
                      <a:pt x="74" y="319"/>
                    </a:lnTo>
                    <a:lnTo>
                      <a:pt x="102" y="336"/>
                    </a:lnTo>
                    <a:lnTo>
                      <a:pt x="135" y="347"/>
                    </a:lnTo>
                    <a:lnTo>
                      <a:pt x="168" y="349"/>
                    </a:lnTo>
                    <a:lnTo>
                      <a:pt x="201" y="347"/>
                    </a:lnTo>
                    <a:lnTo>
                      <a:pt x="231" y="336"/>
                    </a:lnTo>
                    <a:lnTo>
                      <a:pt x="258" y="319"/>
                    </a:lnTo>
                    <a:lnTo>
                      <a:pt x="283" y="300"/>
                    </a:lnTo>
                    <a:lnTo>
                      <a:pt x="305" y="272"/>
                    </a:lnTo>
                    <a:lnTo>
                      <a:pt x="319" y="245"/>
                    </a:lnTo>
                    <a:lnTo>
                      <a:pt x="330" y="212"/>
                    </a:lnTo>
                    <a:lnTo>
                      <a:pt x="333" y="176"/>
                    </a:lnTo>
                    <a:lnTo>
                      <a:pt x="330" y="141"/>
                    </a:lnTo>
                    <a:lnTo>
                      <a:pt x="319" y="108"/>
                    </a:lnTo>
                    <a:lnTo>
                      <a:pt x="305" y="77"/>
                    </a:lnTo>
                    <a:lnTo>
                      <a:pt x="283" y="53"/>
                    </a:lnTo>
                    <a:lnTo>
                      <a:pt x="258" y="31"/>
                    </a:lnTo>
                    <a:lnTo>
                      <a:pt x="231" y="14"/>
                    </a:lnTo>
                    <a:lnTo>
                      <a:pt x="201" y="3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33353A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66" name="Freeform 60"/>
              <p:cNvSpPr/>
              <p:nvPr/>
            </p:nvSpPr>
            <p:spPr>
              <a:xfrm>
                <a:off x="2699" y="2938"/>
                <a:ext cx="333" cy="349"/>
              </a:xfrm>
              <a:custGeom>
                <a:avLst/>
                <a:gdLst/>
                <a:ahLst/>
                <a:cxnLst>
                  <a:cxn ang="0">
                    <a:pos x="166" y="0"/>
                  </a:cxn>
                  <a:cxn ang="0">
                    <a:pos x="133" y="3"/>
                  </a:cxn>
                  <a:cxn ang="0">
                    <a:pos x="102" y="14"/>
                  </a:cxn>
                  <a:cxn ang="0">
                    <a:pos x="75" y="31"/>
                  </a:cxn>
                  <a:cxn ang="0">
                    <a:pos x="50" y="53"/>
                  </a:cxn>
                  <a:cxn ang="0">
                    <a:pos x="28" y="77"/>
                  </a:cxn>
                  <a:cxn ang="0">
                    <a:pos x="14" y="108"/>
                  </a:cxn>
                  <a:cxn ang="0">
                    <a:pos x="3" y="141"/>
                  </a:cxn>
                  <a:cxn ang="0">
                    <a:pos x="0" y="173"/>
                  </a:cxn>
                  <a:cxn ang="0">
                    <a:pos x="3" y="209"/>
                  </a:cxn>
                  <a:cxn ang="0">
                    <a:pos x="14" y="242"/>
                  </a:cxn>
                  <a:cxn ang="0">
                    <a:pos x="28" y="272"/>
                  </a:cxn>
                  <a:cxn ang="0">
                    <a:pos x="50" y="297"/>
                  </a:cxn>
                  <a:cxn ang="0">
                    <a:pos x="75" y="319"/>
                  </a:cxn>
                  <a:cxn ang="0">
                    <a:pos x="102" y="336"/>
                  </a:cxn>
                  <a:cxn ang="0">
                    <a:pos x="133" y="347"/>
                  </a:cxn>
                  <a:cxn ang="0">
                    <a:pos x="166" y="349"/>
                  </a:cxn>
                  <a:cxn ang="0">
                    <a:pos x="199" y="347"/>
                  </a:cxn>
                  <a:cxn ang="0">
                    <a:pos x="232" y="336"/>
                  </a:cxn>
                  <a:cxn ang="0">
                    <a:pos x="259" y="319"/>
                  </a:cxn>
                  <a:cxn ang="0">
                    <a:pos x="284" y="297"/>
                  </a:cxn>
                  <a:cxn ang="0">
                    <a:pos x="306" y="272"/>
                  </a:cxn>
                  <a:cxn ang="0">
                    <a:pos x="320" y="242"/>
                  </a:cxn>
                  <a:cxn ang="0">
                    <a:pos x="331" y="209"/>
                  </a:cxn>
                  <a:cxn ang="0">
                    <a:pos x="333" y="173"/>
                  </a:cxn>
                  <a:cxn ang="0">
                    <a:pos x="331" y="141"/>
                  </a:cxn>
                  <a:cxn ang="0">
                    <a:pos x="320" y="108"/>
                  </a:cxn>
                  <a:cxn ang="0">
                    <a:pos x="306" y="77"/>
                  </a:cxn>
                  <a:cxn ang="0">
                    <a:pos x="284" y="53"/>
                  </a:cxn>
                  <a:cxn ang="0">
                    <a:pos x="259" y="31"/>
                  </a:cxn>
                  <a:cxn ang="0">
                    <a:pos x="232" y="14"/>
                  </a:cxn>
                  <a:cxn ang="0">
                    <a:pos x="199" y="3"/>
                  </a:cxn>
                  <a:cxn ang="0">
                    <a:pos x="166" y="0"/>
                  </a:cxn>
                </a:cxnLst>
                <a:rect l="0" t="0" r="0" b="0"/>
                <a:pathLst>
                  <a:path w="333" h="349">
                    <a:moveTo>
                      <a:pt x="166" y="0"/>
                    </a:moveTo>
                    <a:lnTo>
                      <a:pt x="133" y="3"/>
                    </a:lnTo>
                    <a:lnTo>
                      <a:pt x="102" y="14"/>
                    </a:lnTo>
                    <a:lnTo>
                      <a:pt x="75" y="31"/>
                    </a:lnTo>
                    <a:lnTo>
                      <a:pt x="50" y="53"/>
                    </a:lnTo>
                    <a:lnTo>
                      <a:pt x="28" y="77"/>
                    </a:lnTo>
                    <a:lnTo>
                      <a:pt x="14" y="108"/>
                    </a:lnTo>
                    <a:lnTo>
                      <a:pt x="3" y="141"/>
                    </a:lnTo>
                    <a:lnTo>
                      <a:pt x="0" y="173"/>
                    </a:lnTo>
                    <a:lnTo>
                      <a:pt x="3" y="209"/>
                    </a:lnTo>
                    <a:lnTo>
                      <a:pt x="14" y="242"/>
                    </a:lnTo>
                    <a:lnTo>
                      <a:pt x="28" y="272"/>
                    </a:lnTo>
                    <a:lnTo>
                      <a:pt x="50" y="297"/>
                    </a:lnTo>
                    <a:lnTo>
                      <a:pt x="75" y="319"/>
                    </a:lnTo>
                    <a:lnTo>
                      <a:pt x="102" y="336"/>
                    </a:lnTo>
                    <a:lnTo>
                      <a:pt x="133" y="347"/>
                    </a:lnTo>
                    <a:lnTo>
                      <a:pt x="166" y="349"/>
                    </a:lnTo>
                    <a:lnTo>
                      <a:pt x="199" y="347"/>
                    </a:lnTo>
                    <a:lnTo>
                      <a:pt x="232" y="336"/>
                    </a:lnTo>
                    <a:lnTo>
                      <a:pt x="259" y="319"/>
                    </a:lnTo>
                    <a:lnTo>
                      <a:pt x="284" y="297"/>
                    </a:lnTo>
                    <a:lnTo>
                      <a:pt x="306" y="272"/>
                    </a:lnTo>
                    <a:lnTo>
                      <a:pt x="320" y="242"/>
                    </a:lnTo>
                    <a:lnTo>
                      <a:pt x="331" y="209"/>
                    </a:lnTo>
                    <a:lnTo>
                      <a:pt x="333" y="173"/>
                    </a:lnTo>
                    <a:lnTo>
                      <a:pt x="331" y="141"/>
                    </a:lnTo>
                    <a:lnTo>
                      <a:pt x="320" y="108"/>
                    </a:lnTo>
                    <a:lnTo>
                      <a:pt x="306" y="77"/>
                    </a:lnTo>
                    <a:lnTo>
                      <a:pt x="284" y="53"/>
                    </a:lnTo>
                    <a:lnTo>
                      <a:pt x="259" y="31"/>
                    </a:lnTo>
                    <a:lnTo>
                      <a:pt x="232" y="14"/>
                    </a:lnTo>
                    <a:lnTo>
                      <a:pt x="199" y="3"/>
                    </a:lnTo>
                    <a:lnTo>
                      <a:pt x="166" y="0"/>
                    </a:lnTo>
                    <a:close/>
                  </a:path>
                </a:pathLst>
              </a:custGeom>
              <a:solidFill>
                <a:srgbClr val="33353A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67" name="Freeform 61"/>
              <p:cNvSpPr/>
              <p:nvPr/>
            </p:nvSpPr>
            <p:spPr>
              <a:xfrm>
                <a:off x="5691" y="2938"/>
                <a:ext cx="333" cy="349"/>
              </a:xfrm>
              <a:custGeom>
                <a:avLst/>
                <a:gdLst/>
                <a:ahLst/>
                <a:cxnLst>
                  <a:cxn ang="0">
                    <a:pos x="165" y="0"/>
                  </a:cxn>
                  <a:cxn ang="0">
                    <a:pos x="132" y="3"/>
                  </a:cxn>
                  <a:cxn ang="0">
                    <a:pos x="102" y="14"/>
                  </a:cxn>
                  <a:cxn ang="0">
                    <a:pos x="74" y="31"/>
                  </a:cxn>
                  <a:cxn ang="0">
                    <a:pos x="50" y="53"/>
                  </a:cxn>
                  <a:cxn ang="0">
                    <a:pos x="28" y="77"/>
                  </a:cxn>
                  <a:cxn ang="0">
                    <a:pos x="14" y="108"/>
                  </a:cxn>
                  <a:cxn ang="0">
                    <a:pos x="3" y="141"/>
                  </a:cxn>
                  <a:cxn ang="0">
                    <a:pos x="0" y="173"/>
                  </a:cxn>
                  <a:cxn ang="0">
                    <a:pos x="3" y="209"/>
                  </a:cxn>
                  <a:cxn ang="0">
                    <a:pos x="14" y="242"/>
                  </a:cxn>
                  <a:cxn ang="0">
                    <a:pos x="28" y="272"/>
                  </a:cxn>
                  <a:cxn ang="0">
                    <a:pos x="50" y="297"/>
                  </a:cxn>
                  <a:cxn ang="0">
                    <a:pos x="74" y="319"/>
                  </a:cxn>
                  <a:cxn ang="0">
                    <a:pos x="102" y="336"/>
                  </a:cxn>
                  <a:cxn ang="0">
                    <a:pos x="132" y="347"/>
                  </a:cxn>
                  <a:cxn ang="0">
                    <a:pos x="165" y="349"/>
                  </a:cxn>
                  <a:cxn ang="0">
                    <a:pos x="198" y="347"/>
                  </a:cxn>
                  <a:cxn ang="0">
                    <a:pos x="231" y="336"/>
                  </a:cxn>
                  <a:cxn ang="0">
                    <a:pos x="259" y="319"/>
                  </a:cxn>
                  <a:cxn ang="0">
                    <a:pos x="284" y="297"/>
                  </a:cxn>
                  <a:cxn ang="0">
                    <a:pos x="306" y="272"/>
                  </a:cxn>
                  <a:cxn ang="0">
                    <a:pos x="319" y="242"/>
                  </a:cxn>
                  <a:cxn ang="0">
                    <a:pos x="330" y="209"/>
                  </a:cxn>
                  <a:cxn ang="0">
                    <a:pos x="333" y="173"/>
                  </a:cxn>
                  <a:cxn ang="0">
                    <a:pos x="330" y="141"/>
                  </a:cxn>
                  <a:cxn ang="0">
                    <a:pos x="319" y="108"/>
                  </a:cxn>
                  <a:cxn ang="0">
                    <a:pos x="306" y="77"/>
                  </a:cxn>
                  <a:cxn ang="0">
                    <a:pos x="284" y="53"/>
                  </a:cxn>
                  <a:cxn ang="0">
                    <a:pos x="259" y="31"/>
                  </a:cxn>
                  <a:cxn ang="0">
                    <a:pos x="231" y="14"/>
                  </a:cxn>
                  <a:cxn ang="0">
                    <a:pos x="198" y="3"/>
                  </a:cxn>
                  <a:cxn ang="0">
                    <a:pos x="165" y="0"/>
                  </a:cxn>
                </a:cxnLst>
                <a:rect l="0" t="0" r="0" b="0"/>
                <a:pathLst>
                  <a:path w="333" h="349">
                    <a:moveTo>
                      <a:pt x="165" y="0"/>
                    </a:moveTo>
                    <a:lnTo>
                      <a:pt x="132" y="3"/>
                    </a:lnTo>
                    <a:lnTo>
                      <a:pt x="102" y="14"/>
                    </a:lnTo>
                    <a:lnTo>
                      <a:pt x="74" y="31"/>
                    </a:lnTo>
                    <a:lnTo>
                      <a:pt x="50" y="53"/>
                    </a:lnTo>
                    <a:lnTo>
                      <a:pt x="28" y="77"/>
                    </a:lnTo>
                    <a:lnTo>
                      <a:pt x="14" y="108"/>
                    </a:lnTo>
                    <a:lnTo>
                      <a:pt x="3" y="141"/>
                    </a:lnTo>
                    <a:lnTo>
                      <a:pt x="0" y="173"/>
                    </a:lnTo>
                    <a:lnTo>
                      <a:pt x="3" y="209"/>
                    </a:lnTo>
                    <a:lnTo>
                      <a:pt x="14" y="242"/>
                    </a:lnTo>
                    <a:lnTo>
                      <a:pt x="28" y="272"/>
                    </a:lnTo>
                    <a:lnTo>
                      <a:pt x="50" y="297"/>
                    </a:lnTo>
                    <a:lnTo>
                      <a:pt x="74" y="319"/>
                    </a:lnTo>
                    <a:lnTo>
                      <a:pt x="102" y="336"/>
                    </a:lnTo>
                    <a:lnTo>
                      <a:pt x="132" y="347"/>
                    </a:lnTo>
                    <a:lnTo>
                      <a:pt x="165" y="349"/>
                    </a:lnTo>
                    <a:lnTo>
                      <a:pt x="198" y="347"/>
                    </a:lnTo>
                    <a:lnTo>
                      <a:pt x="231" y="336"/>
                    </a:lnTo>
                    <a:lnTo>
                      <a:pt x="259" y="319"/>
                    </a:lnTo>
                    <a:lnTo>
                      <a:pt x="284" y="297"/>
                    </a:lnTo>
                    <a:lnTo>
                      <a:pt x="306" y="272"/>
                    </a:lnTo>
                    <a:lnTo>
                      <a:pt x="319" y="242"/>
                    </a:lnTo>
                    <a:lnTo>
                      <a:pt x="330" y="209"/>
                    </a:lnTo>
                    <a:lnTo>
                      <a:pt x="333" y="173"/>
                    </a:lnTo>
                    <a:lnTo>
                      <a:pt x="330" y="141"/>
                    </a:lnTo>
                    <a:lnTo>
                      <a:pt x="319" y="108"/>
                    </a:lnTo>
                    <a:lnTo>
                      <a:pt x="306" y="77"/>
                    </a:lnTo>
                    <a:lnTo>
                      <a:pt x="284" y="53"/>
                    </a:lnTo>
                    <a:lnTo>
                      <a:pt x="259" y="31"/>
                    </a:lnTo>
                    <a:lnTo>
                      <a:pt x="231" y="14"/>
                    </a:lnTo>
                    <a:lnTo>
                      <a:pt x="198" y="3"/>
                    </a:lnTo>
                    <a:lnTo>
                      <a:pt x="165" y="0"/>
                    </a:lnTo>
                    <a:close/>
                  </a:path>
                </a:pathLst>
              </a:custGeom>
              <a:solidFill>
                <a:srgbClr val="33353A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68" name="Freeform 62"/>
              <p:cNvSpPr/>
              <p:nvPr/>
            </p:nvSpPr>
            <p:spPr>
              <a:xfrm>
                <a:off x="1054" y="2980"/>
                <a:ext cx="253" cy="266"/>
              </a:xfrm>
              <a:custGeom>
                <a:avLst/>
                <a:gdLst/>
                <a:ahLst/>
                <a:cxnLst>
                  <a:cxn ang="0">
                    <a:pos x="129" y="0"/>
                  </a:cxn>
                  <a:cxn ang="0">
                    <a:pos x="104" y="2"/>
                  </a:cxn>
                  <a:cxn ang="0">
                    <a:pos x="79" y="11"/>
                  </a:cxn>
                  <a:cxn ang="0">
                    <a:pos x="57" y="22"/>
                  </a:cxn>
                  <a:cxn ang="0">
                    <a:pos x="38" y="38"/>
                  </a:cxn>
                  <a:cxn ang="0">
                    <a:pos x="22" y="60"/>
                  </a:cxn>
                  <a:cxn ang="0">
                    <a:pos x="11" y="82"/>
                  </a:cxn>
                  <a:cxn ang="0">
                    <a:pos x="2" y="107"/>
                  </a:cxn>
                  <a:cxn ang="0">
                    <a:pos x="0" y="134"/>
                  </a:cxn>
                  <a:cxn ang="0">
                    <a:pos x="2" y="162"/>
                  </a:cxn>
                  <a:cxn ang="0">
                    <a:pos x="11" y="186"/>
                  </a:cxn>
                  <a:cxn ang="0">
                    <a:pos x="22" y="208"/>
                  </a:cxn>
                  <a:cxn ang="0">
                    <a:pos x="38" y="228"/>
                  </a:cxn>
                  <a:cxn ang="0">
                    <a:pos x="57" y="244"/>
                  </a:cxn>
                  <a:cxn ang="0">
                    <a:pos x="79" y="255"/>
                  </a:cxn>
                  <a:cxn ang="0">
                    <a:pos x="104" y="263"/>
                  </a:cxn>
                  <a:cxn ang="0">
                    <a:pos x="129" y="266"/>
                  </a:cxn>
                  <a:cxn ang="0">
                    <a:pos x="154" y="263"/>
                  </a:cxn>
                  <a:cxn ang="0">
                    <a:pos x="178" y="255"/>
                  </a:cxn>
                  <a:cxn ang="0">
                    <a:pos x="198" y="244"/>
                  </a:cxn>
                  <a:cxn ang="0">
                    <a:pos x="217" y="228"/>
                  </a:cxn>
                  <a:cxn ang="0">
                    <a:pos x="231" y="208"/>
                  </a:cxn>
                  <a:cxn ang="0">
                    <a:pos x="242" y="186"/>
                  </a:cxn>
                  <a:cxn ang="0">
                    <a:pos x="250" y="162"/>
                  </a:cxn>
                  <a:cxn ang="0">
                    <a:pos x="253" y="134"/>
                  </a:cxn>
                  <a:cxn ang="0">
                    <a:pos x="250" y="107"/>
                  </a:cxn>
                  <a:cxn ang="0">
                    <a:pos x="242" y="82"/>
                  </a:cxn>
                  <a:cxn ang="0">
                    <a:pos x="231" y="60"/>
                  </a:cxn>
                  <a:cxn ang="0">
                    <a:pos x="217" y="38"/>
                  </a:cxn>
                  <a:cxn ang="0">
                    <a:pos x="198" y="22"/>
                  </a:cxn>
                  <a:cxn ang="0">
                    <a:pos x="178" y="11"/>
                  </a:cxn>
                  <a:cxn ang="0">
                    <a:pos x="154" y="2"/>
                  </a:cxn>
                  <a:cxn ang="0">
                    <a:pos x="129" y="0"/>
                  </a:cxn>
                </a:cxnLst>
                <a:rect l="0" t="0" r="0" b="0"/>
                <a:pathLst>
                  <a:path w="253" h="266">
                    <a:moveTo>
                      <a:pt x="129" y="0"/>
                    </a:moveTo>
                    <a:lnTo>
                      <a:pt x="104" y="2"/>
                    </a:lnTo>
                    <a:lnTo>
                      <a:pt x="79" y="11"/>
                    </a:lnTo>
                    <a:lnTo>
                      <a:pt x="57" y="22"/>
                    </a:lnTo>
                    <a:lnTo>
                      <a:pt x="38" y="38"/>
                    </a:lnTo>
                    <a:lnTo>
                      <a:pt x="22" y="60"/>
                    </a:lnTo>
                    <a:lnTo>
                      <a:pt x="11" y="82"/>
                    </a:lnTo>
                    <a:lnTo>
                      <a:pt x="2" y="107"/>
                    </a:lnTo>
                    <a:lnTo>
                      <a:pt x="0" y="134"/>
                    </a:lnTo>
                    <a:lnTo>
                      <a:pt x="2" y="162"/>
                    </a:lnTo>
                    <a:lnTo>
                      <a:pt x="11" y="186"/>
                    </a:lnTo>
                    <a:lnTo>
                      <a:pt x="22" y="208"/>
                    </a:lnTo>
                    <a:lnTo>
                      <a:pt x="38" y="228"/>
                    </a:lnTo>
                    <a:lnTo>
                      <a:pt x="57" y="244"/>
                    </a:lnTo>
                    <a:lnTo>
                      <a:pt x="79" y="255"/>
                    </a:lnTo>
                    <a:lnTo>
                      <a:pt x="104" y="263"/>
                    </a:lnTo>
                    <a:lnTo>
                      <a:pt x="129" y="266"/>
                    </a:lnTo>
                    <a:lnTo>
                      <a:pt x="154" y="263"/>
                    </a:lnTo>
                    <a:lnTo>
                      <a:pt x="178" y="255"/>
                    </a:lnTo>
                    <a:lnTo>
                      <a:pt x="198" y="244"/>
                    </a:lnTo>
                    <a:lnTo>
                      <a:pt x="217" y="228"/>
                    </a:lnTo>
                    <a:lnTo>
                      <a:pt x="231" y="208"/>
                    </a:lnTo>
                    <a:lnTo>
                      <a:pt x="242" y="186"/>
                    </a:lnTo>
                    <a:lnTo>
                      <a:pt x="250" y="162"/>
                    </a:lnTo>
                    <a:lnTo>
                      <a:pt x="253" y="134"/>
                    </a:lnTo>
                    <a:lnTo>
                      <a:pt x="250" y="107"/>
                    </a:lnTo>
                    <a:lnTo>
                      <a:pt x="242" y="82"/>
                    </a:lnTo>
                    <a:lnTo>
                      <a:pt x="231" y="60"/>
                    </a:lnTo>
                    <a:lnTo>
                      <a:pt x="217" y="38"/>
                    </a:lnTo>
                    <a:lnTo>
                      <a:pt x="198" y="22"/>
                    </a:lnTo>
                    <a:lnTo>
                      <a:pt x="178" y="11"/>
                    </a:lnTo>
                    <a:lnTo>
                      <a:pt x="154" y="2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69" name="Freeform 63"/>
              <p:cNvSpPr/>
              <p:nvPr/>
            </p:nvSpPr>
            <p:spPr>
              <a:xfrm>
                <a:off x="2372" y="2980"/>
                <a:ext cx="239" cy="252"/>
              </a:xfrm>
              <a:custGeom>
                <a:avLst/>
                <a:gdLst/>
                <a:ahLst/>
                <a:cxnLst>
                  <a:cxn ang="0">
                    <a:pos x="121" y="0"/>
                  </a:cxn>
                  <a:cxn ang="0">
                    <a:pos x="96" y="2"/>
                  </a:cxn>
                  <a:cxn ang="0">
                    <a:pos x="74" y="11"/>
                  </a:cxn>
                  <a:cxn ang="0">
                    <a:pos x="55" y="22"/>
                  </a:cxn>
                  <a:cxn ang="0">
                    <a:pos x="36" y="38"/>
                  </a:cxn>
                  <a:cxn ang="0">
                    <a:pos x="22" y="55"/>
                  </a:cxn>
                  <a:cxn ang="0">
                    <a:pos x="11" y="77"/>
                  </a:cxn>
                  <a:cxn ang="0">
                    <a:pos x="3" y="101"/>
                  </a:cxn>
                  <a:cxn ang="0">
                    <a:pos x="0" y="126"/>
                  </a:cxn>
                  <a:cxn ang="0">
                    <a:pos x="3" y="151"/>
                  </a:cxn>
                  <a:cxn ang="0">
                    <a:pos x="11" y="175"/>
                  </a:cxn>
                  <a:cxn ang="0">
                    <a:pos x="22" y="197"/>
                  </a:cxn>
                  <a:cxn ang="0">
                    <a:pos x="36" y="214"/>
                  </a:cxn>
                  <a:cxn ang="0">
                    <a:pos x="55" y="230"/>
                  </a:cxn>
                  <a:cxn ang="0">
                    <a:pos x="74" y="241"/>
                  </a:cxn>
                  <a:cxn ang="0">
                    <a:pos x="96" y="250"/>
                  </a:cxn>
                  <a:cxn ang="0">
                    <a:pos x="121" y="252"/>
                  </a:cxn>
                  <a:cxn ang="0">
                    <a:pos x="143" y="250"/>
                  </a:cxn>
                  <a:cxn ang="0">
                    <a:pos x="165" y="241"/>
                  </a:cxn>
                  <a:cxn ang="0">
                    <a:pos x="184" y="230"/>
                  </a:cxn>
                  <a:cxn ang="0">
                    <a:pos x="204" y="214"/>
                  </a:cxn>
                  <a:cxn ang="0">
                    <a:pos x="217" y="197"/>
                  </a:cxn>
                  <a:cxn ang="0">
                    <a:pos x="228" y="175"/>
                  </a:cxn>
                  <a:cxn ang="0">
                    <a:pos x="237" y="151"/>
                  </a:cxn>
                  <a:cxn ang="0">
                    <a:pos x="239" y="126"/>
                  </a:cxn>
                  <a:cxn ang="0">
                    <a:pos x="237" y="101"/>
                  </a:cxn>
                  <a:cxn ang="0">
                    <a:pos x="228" y="77"/>
                  </a:cxn>
                  <a:cxn ang="0">
                    <a:pos x="217" y="55"/>
                  </a:cxn>
                  <a:cxn ang="0">
                    <a:pos x="204" y="38"/>
                  </a:cxn>
                  <a:cxn ang="0">
                    <a:pos x="184" y="22"/>
                  </a:cxn>
                  <a:cxn ang="0">
                    <a:pos x="165" y="11"/>
                  </a:cxn>
                  <a:cxn ang="0">
                    <a:pos x="143" y="2"/>
                  </a:cxn>
                  <a:cxn ang="0">
                    <a:pos x="121" y="0"/>
                  </a:cxn>
                </a:cxnLst>
                <a:rect l="0" t="0" r="0" b="0"/>
                <a:pathLst>
                  <a:path w="239" h="252">
                    <a:moveTo>
                      <a:pt x="121" y="0"/>
                    </a:moveTo>
                    <a:lnTo>
                      <a:pt x="96" y="2"/>
                    </a:lnTo>
                    <a:lnTo>
                      <a:pt x="74" y="11"/>
                    </a:lnTo>
                    <a:lnTo>
                      <a:pt x="55" y="22"/>
                    </a:lnTo>
                    <a:lnTo>
                      <a:pt x="36" y="38"/>
                    </a:lnTo>
                    <a:lnTo>
                      <a:pt x="22" y="55"/>
                    </a:lnTo>
                    <a:lnTo>
                      <a:pt x="11" y="77"/>
                    </a:lnTo>
                    <a:lnTo>
                      <a:pt x="3" y="101"/>
                    </a:lnTo>
                    <a:lnTo>
                      <a:pt x="0" y="126"/>
                    </a:lnTo>
                    <a:lnTo>
                      <a:pt x="3" y="151"/>
                    </a:lnTo>
                    <a:lnTo>
                      <a:pt x="11" y="175"/>
                    </a:lnTo>
                    <a:lnTo>
                      <a:pt x="22" y="197"/>
                    </a:lnTo>
                    <a:lnTo>
                      <a:pt x="36" y="214"/>
                    </a:lnTo>
                    <a:lnTo>
                      <a:pt x="55" y="230"/>
                    </a:lnTo>
                    <a:lnTo>
                      <a:pt x="74" y="241"/>
                    </a:lnTo>
                    <a:lnTo>
                      <a:pt x="96" y="250"/>
                    </a:lnTo>
                    <a:lnTo>
                      <a:pt x="121" y="252"/>
                    </a:lnTo>
                    <a:lnTo>
                      <a:pt x="143" y="250"/>
                    </a:lnTo>
                    <a:lnTo>
                      <a:pt x="165" y="241"/>
                    </a:lnTo>
                    <a:lnTo>
                      <a:pt x="184" y="230"/>
                    </a:lnTo>
                    <a:lnTo>
                      <a:pt x="204" y="214"/>
                    </a:lnTo>
                    <a:lnTo>
                      <a:pt x="217" y="197"/>
                    </a:lnTo>
                    <a:lnTo>
                      <a:pt x="228" y="175"/>
                    </a:lnTo>
                    <a:lnTo>
                      <a:pt x="237" y="151"/>
                    </a:lnTo>
                    <a:lnTo>
                      <a:pt x="239" y="126"/>
                    </a:lnTo>
                    <a:lnTo>
                      <a:pt x="237" y="101"/>
                    </a:lnTo>
                    <a:lnTo>
                      <a:pt x="228" y="77"/>
                    </a:lnTo>
                    <a:lnTo>
                      <a:pt x="217" y="55"/>
                    </a:lnTo>
                    <a:lnTo>
                      <a:pt x="204" y="38"/>
                    </a:lnTo>
                    <a:lnTo>
                      <a:pt x="184" y="22"/>
                    </a:lnTo>
                    <a:lnTo>
                      <a:pt x="165" y="11"/>
                    </a:lnTo>
                    <a:lnTo>
                      <a:pt x="143" y="2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70" name="Freeform 64"/>
              <p:cNvSpPr/>
              <p:nvPr/>
            </p:nvSpPr>
            <p:spPr>
              <a:xfrm>
                <a:off x="5317" y="3002"/>
                <a:ext cx="242" cy="252"/>
              </a:xfrm>
              <a:custGeom>
                <a:avLst/>
                <a:gdLst/>
                <a:ahLst/>
                <a:cxnLst>
                  <a:cxn ang="0">
                    <a:pos x="121" y="0"/>
                  </a:cxn>
                  <a:cxn ang="0">
                    <a:pos x="96" y="2"/>
                  </a:cxn>
                  <a:cxn ang="0">
                    <a:pos x="74" y="11"/>
                  </a:cxn>
                  <a:cxn ang="0">
                    <a:pos x="55" y="22"/>
                  </a:cxn>
                  <a:cxn ang="0">
                    <a:pos x="36" y="35"/>
                  </a:cxn>
                  <a:cxn ang="0">
                    <a:pos x="22" y="55"/>
                  </a:cxn>
                  <a:cxn ang="0">
                    <a:pos x="11" y="77"/>
                  </a:cxn>
                  <a:cxn ang="0">
                    <a:pos x="3" y="101"/>
                  </a:cxn>
                  <a:cxn ang="0">
                    <a:pos x="0" y="126"/>
                  </a:cxn>
                  <a:cxn ang="0">
                    <a:pos x="3" y="151"/>
                  </a:cxn>
                  <a:cxn ang="0">
                    <a:pos x="11" y="175"/>
                  </a:cxn>
                  <a:cxn ang="0">
                    <a:pos x="22" y="197"/>
                  </a:cxn>
                  <a:cxn ang="0">
                    <a:pos x="36" y="214"/>
                  </a:cxn>
                  <a:cxn ang="0">
                    <a:pos x="55" y="230"/>
                  </a:cxn>
                  <a:cxn ang="0">
                    <a:pos x="74" y="241"/>
                  </a:cxn>
                  <a:cxn ang="0">
                    <a:pos x="96" y="250"/>
                  </a:cxn>
                  <a:cxn ang="0">
                    <a:pos x="121" y="252"/>
                  </a:cxn>
                  <a:cxn ang="0">
                    <a:pos x="146" y="250"/>
                  </a:cxn>
                  <a:cxn ang="0">
                    <a:pos x="168" y="241"/>
                  </a:cxn>
                  <a:cxn ang="0">
                    <a:pos x="187" y="230"/>
                  </a:cxn>
                  <a:cxn ang="0">
                    <a:pos x="206" y="214"/>
                  </a:cxn>
                  <a:cxn ang="0">
                    <a:pos x="220" y="197"/>
                  </a:cxn>
                  <a:cxn ang="0">
                    <a:pos x="234" y="175"/>
                  </a:cxn>
                  <a:cxn ang="0">
                    <a:pos x="239" y="151"/>
                  </a:cxn>
                  <a:cxn ang="0">
                    <a:pos x="242" y="126"/>
                  </a:cxn>
                  <a:cxn ang="0">
                    <a:pos x="239" y="101"/>
                  </a:cxn>
                  <a:cxn ang="0">
                    <a:pos x="234" y="77"/>
                  </a:cxn>
                  <a:cxn ang="0">
                    <a:pos x="220" y="55"/>
                  </a:cxn>
                  <a:cxn ang="0">
                    <a:pos x="206" y="35"/>
                  </a:cxn>
                  <a:cxn ang="0">
                    <a:pos x="187" y="22"/>
                  </a:cxn>
                  <a:cxn ang="0">
                    <a:pos x="168" y="11"/>
                  </a:cxn>
                  <a:cxn ang="0">
                    <a:pos x="146" y="2"/>
                  </a:cxn>
                  <a:cxn ang="0">
                    <a:pos x="121" y="0"/>
                  </a:cxn>
                </a:cxnLst>
                <a:rect l="0" t="0" r="0" b="0"/>
                <a:pathLst>
                  <a:path w="242" h="252">
                    <a:moveTo>
                      <a:pt x="121" y="0"/>
                    </a:moveTo>
                    <a:lnTo>
                      <a:pt x="96" y="2"/>
                    </a:lnTo>
                    <a:lnTo>
                      <a:pt x="74" y="11"/>
                    </a:lnTo>
                    <a:lnTo>
                      <a:pt x="55" y="22"/>
                    </a:lnTo>
                    <a:lnTo>
                      <a:pt x="36" y="35"/>
                    </a:lnTo>
                    <a:lnTo>
                      <a:pt x="22" y="55"/>
                    </a:lnTo>
                    <a:lnTo>
                      <a:pt x="11" y="77"/>
                    </a:lnTo>
                    <a:lnTo>
                      <a:pt x="3" y="101"/>
                    </a:lnTo>
                    <a:lnTo>
                      <a:pt x="0" y="126"/>
                    </a:lnTo>
                    <a:lnTo>
                      <a:pt x="3" y="151"/>
                    </a:lnTo>
                    <a:lnTo>
                      <a:pt x="11" y="175"/>
                    </a:lnTo>
                    <a:lnTo>
                      <a:pt x="22" y="197"/>
                    </a:lnTo>
                    <a:lnTo>
                      <a:pt x="36" y="214"/>
                    </a:lnTo>
                    <a:lnTo>
                      <a:pt x="55" y="230"/>
                    </a:lnTo>
                    <a:lnTo>
                      <a:pt x="74" y="241"/>
                    </a:lnTo>
                    <a:lnTo>
                      <a:pt x="96" y="250"/>
                    </a:lnTo>
                    <a:lnTo>
                      <a:pt x="121" y="252"/>
                    </a:lnTo>
                    <a:lnTo>
                      <a:pt x="146" y="250"/>
                    </a:lnTo>
                    <a:lnTo>
                      <a:pt x="168" y="241"/>
                    </a:lnTo>
                    <a:lnTo>
                      <a:pt x="187" y="230"/>
                    </a:lnTo>
                    <a:lnTo>
                      <a:pt x="206" y="214"/>
                    </a:lnTo>
                    <a:lnTo>
                      <a:pt x="220" y="197"/>
                    </a:lnTo>
                    <a:lnTo>
                      <a:pt x="234" y="175"/>
                    </a:lnTo>
                    <a:lnTo>
                      <a:pt x="239" y="151"/>
                    </a:lnTo>
                    <a:lnTo>
                      <a:pt x="242" y="126"/>
                    </a:lnTo>
                    <a:lnTo>
                      <a:pt x="239" y="101"/>
                    </a:lnTo>
                    <a:lnTo>
                      <a:pt x="234" y="77"/>
                    </a:lnTo>
                    <a:lnTo>
                      <a:pt x="220" y="55"/>
                    </a:lnTo>
                    <a:lnTo>
                      <a:pt x="206" y="35"/>
                    </a:lnTo>
                    <a:lnTo>
                      <a:pt x="187" y="22"/>
                    </a:lnTo>
                    <a:lnTo>
                      <a:pt x="168" y="11"/>
                    </a:lnTo>
                    <a:lnTo>
                      <a:pt x="146" y="2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71" name="Freeform 65"/>
              <p:cNvSpPr/>
              <p:nvPr/>
            </p:nvSpPr>
            <p:spPr>
              <a:xfrm>
                <a:off x="2743" y="2988"/>
                <a:ext cx="240" cy="253"/>
              </a:xfrm>
              <a:custGeom>
                <a:avLst/>
                <a:gdLst/>
                <a:ahLst/>
                <a:cxnLst>
                  <a:cxn ang="0">
                    <a:pos x="122" y="0"/>
                  </a:cxn>
                  <a:cxn ang="0">
                    <a:pos x="97" y="3"/>
                  </a:cxn>
                  <a:cxn ang="0">
                    <a:pos x="75" y="11"/>
                  </a:cxn>
                  <a:cxn ang="0">
                    <a:pos x="55" y="22"/>
                  </a:cxn>
                  <a:cxn ang="0">
                    <a:pos x="36" y="38"/>
                  </a:cxn>
                  <a:cxn ang="0">
                    <a:pos x="22" y="55"/>
                  </a:cxn>
                  <a:cxn ang="0">
                    <a:pos x="11" y="77"/>
                  </a:cxn>
                  <a:cxn ang="0">
                    <a:pos x="3" y="102"/>
                  </a:cxn>
                  <a:cxn ang="0">
                    <a:pos x="0" y="126"/>
                  </a:cxn>
                  <a:cxn ang="0">
                    <a:pos x="3" y="151"/>
                  </a:cxn>
                  <a:cxn ang="0">
                    <a:pos x="11" y="176"/>
                  </a:cxn>
                  <a:cxn ang="0">
                    <a:pos x="22" y="198"/>
                  </a:cxn>
                  <a:cxn ang="0">
                    <a:pos x="36" y="217"/>
                  </a:cxn>
                  <a:cxn ang="0">
                    <a:pos x="55" y="231"/>
                  </a:cxn>
                  <a:cxn ang="0">
                    <a:pos x="75" y="242"/>
                  </a:cxn>
                  <a:cxn ang="0">
                    <a:pos x="97" y="250"/>
                  </a:cxn>
                  <a:cxn ang="0">
                    <a:pos x="122" y="253"/>
                  </a:cxn>
                  <a:cxn ang="0">
                    <a:pos x="146" y="250"/>
                  </a:cxn>
                  <a:cxn ang="0">
                    <a:pos x="168" y="242"/>
                  </a:cxn>
                  <a:cxn ang="0">
                    <a:pos x="188" y="231"/>
                  </a:cxn>
                  <a:cxn ang="0">
                    <a:pos x="207" y="217"/>
                  </a:cxn>
                  <a:cxn ang="0">
                    <a:pos x="221" y="198"/>
                  </a:cxn>
                  <a:cxn ang="0">
                    <a:pos x="232" y="176"/>
                  </a:cxn>
                  <a:cxn ang="0">
                    <a:pos x="237" y="151"/>
                  </a:cxn>
                  <a:cxn ang="0">
                    <a:pos x="240" y="126"/>
                  </a:cxn>
                  <a:cxn ang="0">
                    <a:pos x="237" y="102"/>
                  </a:cxn>
                  <a:cxn ang="0">
                    <a:pos x="232" y="77"/>
                  </a:cxn>
                  <a:cxn ang="0">
                    <a:pos x="221" y="55"/>
                  </a:cxn>
                  <a:cxn ang="0">
                    <a:pos x="207" y="38"/>
                  </a:cxn>
                  <a:cxn ang="0">
                    <a:pos x="188" y="22"/>
                  </a:cxn>
                  <a:cxn ang="0">
                    <a:pos x="168" y="11"/>
                  </a:cxn>
                  <a:cxn ang="0">
                    <a:pos x="146" y="3"/>
                  </a:cxn>
                  <a:cxn ang="0">
                    <a:pos x="122" y="0"/>
                  </a:cxn>
                </a:cxnLst>
                <a:rect l="0" t="0" r="0" b="0"/>
                <a:pathLst>
                  <a:path w="240" h="253">
                    <a:moveTo>
                      <a:pt x="122" y="0"/>
                    </a:moveTo>
                    <a:lnTo>
                      <a:pt x="97" y="3"/>
                    </a:lnTo>
                    <a:lnTo>
                      <a:pt x="75" y="11"/>
                    </a:lnTo>
                    <a:lnTo>
                      <a:pt x="55" y="22"/>
                    </a:lnTo>
                    <a:lnTo>
                      <a:pt x="36" y="38"/>
                    </a:lnTo>
                    <a:lnTo>
                      <a:pt x="22" y="55"/>
                    </a:lnTo>
                    <a:lnTo>
                      <a:pt x="11" y="77"/>
                    </a:lnTo>
                    <a:lnTo>
                      <a:pt x="3" y="102"/>
                    </a:lnTo>
                    <a:lnTo>
                      <a:pt x="0" y="126"/>
                    </a:lnTo>
                    <a:lnTo>
                      <a:pt x="3" y="151"/>
                    </a:lnTo>
                    <a:lnTo>
                      <a:pt x="11" y="176"/>
                    </a:lnTo>
                    <a:lnTo>
                      <a:pt x="22" y="198"/>
                    </a:lnTo>
                    <a:lnTo>
                      <a:pt x="36" y="217"/>
                    </a:lnTo>
                    <a:lnTo>
                      <a:pt x="55" y="231"/>
                    </a:lnTo>
                    <a:lnTo>
                      <a:pt x="75" y="242"/>
                    </a:lnTo>
                    <a:lnTo>
                      <a:pt x="97" y="250"/>
                    </a:lnTo>
                    <a:lnTo>
                      <a:pt x="122" y="253"/>
                    </a:lnTo>
                    <a:lnTo>
                      <a:pt x="146" y="250"/>
                    </a:lnTo>
                    <a:lnTo>
                      <a:pt x="168" y="242"/>
                    </a:lnTo>
                    <a:lnTo>
                      <a:pt x="188" y="231"/>
                    </a:lnTo>
                    <a:lnTo>
                      <a:pt x="207" y="217"/>
                    </a:lnTo>
                    <a:lnTo>
                      <a:pt x="221" y="198"/>
                    </a:lnTo>
                    <a:lnTo>
                      <a:pt x="232" y="176"/>
                    </a:lnTo>
                    <a:lnTo>
                      <a:pt x="237" y="151"/>
                    </a:lnTo>
                    <a:lnTo>
                      <a:pt x="240" y="126"/>
                    </a:lnTo>
                    <a:lnTo>
                      <a:pt x="237" y="102"/>
                    </a:lnTo>
                    <a:lnTo>
                      <a:pt x="232" y="77"/>
                    </a:lnTo>
                    <a:lnTo>
                      <a:pt x="221" y="55"/>
                    </a:lnTo>
                    <a:lnTo>
                      <a:pt x="207" y="38"/>
                    </a:lnTo>
                    <a:lnTo>
                      <a:pt x="188" y="22"/>
                    </a:lnTo>
                    <a:lnTo>
                      <a:pt x="168" y="11"/>
                    </a:lnTo>
                    <a:lnTo>
                      <a:pt x="146" y="3"/>
                    </a:lnTo>
                    <a:lnTo>
                      <a:pt x="122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72" name="Freeform 66"/>
              <p:cNvSpPr/>
              <p:nvPr/>
            </p:nvSpPr>
            <p:spPr>
              <a:xfrm>
                <a:off x="5735" y="2988"/>
                <a:ext cx="240" cy="253"/>
              </a:xfrm>
              <a:custGeom>
                <a:avLst/>
                <a:gdLst/>
                <a:ahLst/>
                <a:cxnLst>
                  <a:cxn ang="0">
                    <a:pos x="121" y="0"/>
                  </a:cxn>
                  <a:cxn ang="0">
                    <a:pos x="96" y="3"/>
                  </a:cxn>
                  <a:cxn ang="0">
                    <a:pos x="74" y="11"/>
                  </a:cxn>
                  <a:cxn ang="0">
                    <a:pos x="55" y="22"/>
                  </a:cxn>
                  <a:cxn ang="0">
                    <a:pos x="36" y="38"/>
                  </a:cxn>
                  <a:cxn ang="0">
                    <a:pos x="22" y="55"/>
                  </a:cxn>
                  <a:cxn ang="0">
                    <a:pos x="11" y="77"/>
                  </a:cxn>
                  <a:cxn ang="0">
                    <a:pos x="3" y="102"/>
                  </a:cxn>
                  <a:cxn ang="0">
                    <a:pos x="0" y="126"/>
                  </a:cxn>
                  <a:cxn ang="0">
                    <a:pos x="3" y="151"/>
                  </a:cxn>
                  <a:cxn ang="0">
                    <a:pos x="11" y="176"/>
                  </a:cxn>
                  <a:cxn ang="0">
                    <a:pos x="22" y="198"/>
                  </a:cxn>
                  <a:cxn ang="0">
                    <a:pos x="36" y="217"/>
                  </a:cxn>
                  <a:cxn ang="0">
                    <a:pos x="55" y="231"/>
                  </a:cxn>
                  <a:cxn ang="0">
                    <a:pos x="74" y="242"/>
                  </a:cxn>
                  <a:cxn ang="0">
                    <a:pos x="96" y="250"/>
                  </a:cxn>
                  <a:cxn ang="0">
                    <a:pos x="121" y="253"/>
                  </a:cxn>
                  <a:cxn ang="0">
                    <a:pos x="146" y="250"/>
                  </a:cxn>
                  <a:cxn ang="0">
                    <a:pos x="168" y="242"/>
                  </a:cxn>
                  <a:cxn ang="0">
                    <a:pos x="187" y="231"/>
                  </a:cxn>
                  <a:cxn ang="0">
                    <a:pos x="207" y="217"/>
                  </a:cxn>
                  <a:cxn ang="0">
                    <a:pos x="220" y="198"/>
                  </a:cxn>
                  <a:cxn ang="0">
                    <a:pos x="231" y="176"/>
                  </a:cxn>
                  <a:cxn ang="0">
                    <a:pos x="237" y="151"/>
                  </a:cxn>
                  <a:cxn ang="0">
                    <a:pos x="240" y="126"/>
                  </a:cxn>
                  <a:cxn ang="0">
                    <a:pos x="237" y="102"/>
                  </a:cxn>
                  <a:cxn ang="0">
                    <a:pos x="231" y="77"/>
                  </a:cxn>
                  <a:cxn ang="0">
                    <a:pos x="220" y="55"/>
                  </a:cxn>
                  <a:cxn ang="0">
                    <a:pos x="207" y="38"/>
                  </a:cxn>
                  <a:cxn ang="0">
                    <a:pos x="187" y="22"/>
                  </a:cxn>
                  <a:cxn ang="0">
                    <a:pos x="168" y="11"/>
                  </a:cxn>
                  <a:cxn ang="0">
                    <a:pos x="146" y="3"/>
                  </a:cxn>
                  <a:cxn ang="0">
                    <a:pos x="121" y="0"/>
                  </a:cxn>
                </a:cxnLst>
                <a:rect l="0" t="0" r="0" b="0"/>
                <a:pathLst>
                  <a:path w="240" h="253">
                    <a:moveTo>
                      <a:pt x="121" y="0"/>
                    </a:moveTo>
                    <a:lnTo>
                      <a:pt x="96" y="3"/>
                    </a:lnTo>
                    <a:lnTo>
                      <a:pt x="74" y="11"/>
                    </a:lnTo>
                    <a:lnTo>
                      <a:pt x="55" y="22"/>
                    </a:lnTo>
                    <a:lnTo>
                      <a:pt x="36" y="38"/>
                    </a:lnTo>
                    <a:lnTo>
                      <a:pt x="22" y="55"/>
                    </a:lnTo>
                    <a:lnTo>
                      <a:pt x="11" y="77"/>
                    </a:lnTo>
                    <a:lnTo>
                      <a:pt x="3" y="102"/>
                    </a:lnTo>
                    <a:lnTo>
                      <a:pt x="0" y="126"/>
                    </a:lnTo>
                    <a:lnTo>
                      <a:pt x="3" y="151"/>
                    </a:lnTo>
                    <a:lnTo>
                      <a:pt x="11" y="176"/>
                    </a:lnTo>
                    <a:lnTo>
                      <a:pt x="22" y="198"/>
                    </a:lnTo>
                    <a:lnTo>
                      <a:pt x="36" y="217"/>
                    </a:lnTo>
                    <a:lnTo>
                      <a:pt x="55" y="231"/>
                    </a:lnTo>
                    <a:lnTo>
                      <a:pt x="74" y="242"/>
                    </a:lnTo>
                    <a:lnTo>
                      <a:pt x="96" y="250"/>
                    </a:lnTo>
                    <a:lnTo>
                      <a:pt x="121" y="253"/>
                    </a:lnTo>
                    <a:lnTo>
                      <a:pt x="146" y="250"/>
                    </a:lnTo>
                    <a:lnTo>
                      <a:pt x="168" y="242"/>
                    </a:lnTo>
                    <a:lnTo>
                      <a:pt x="187" y="231"/>
                    </a:lnTo>
                    <a:lnTo>
                      <a:pt x="207" y="217"/>
                    </a:lnTo>
                    <a:lnTo>
                      <a:pt x="220" y="198"/>
                    </a:lnTo>
                    <a:lnTo>
                      <a:pt x="231" y="176"/>
                    </a:lnTo>
                    <a:lnTo>
                      <a:pt x="237" y="151"/>
                    </a:lnTo>
                    <a:lnTo>
                      <a:pt x="240" y="126"/>
                    </a:lnTo>
                    <a:lnTo>
                      <a:pt x="237" y="102"/>
                    </a:lnTo>
                    <a:lnTo>
                      <a:pt x="231" y="77"/>
                    </a:lnTo>
                    <a:lnTo>
                      <a:pt x="220" y="55"/>
                    </a:lnTo>
                    <a:lnTo>
                      <a:pt x="207" y="38"/>
                    </a:lnTo>
                    <a:lnTo>
                      <a:pt x="187" y="22"/>
                    </a:lnTo>
                    <a:lnTo>
                      <a:pt x="168" y="11"/>
                    </a:lnTo>
                    <a:lnTo>
                      <a:pt x="146" y="3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73" name="Freeform 67"/>
              <p:cNvSpPr/>
              <p:nvPr/>
            </p:nvSpPr>
            <p:spPr>
              <a:xfrm>
                <a:off x="1073" y="2993"/>
                <a:ext cx="223" cy="23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88" y="3"/>
                  </a:cxn>
                  <a:cxn ang="0">
                    <a:pos x="66" y="9"/>
                  </a:cxn>
                  <a:cxn ang="0">
                    <a:pos x="49" y="20"/>
                  </a:cxn>
                  <a:cxn ang="0">
                    <a:pos x="33" y="33"/>
                  </a:cxn>
                  <a:cxn ang="0">
                    <a:pos x="19" y="53"/>
                  </a:cxn>
                  <a:cxn ang="0">
                    <a:pos x="8" y="72"/>
                  </a:cxn>
                  <a:cxn ang="0">
                    <a:pos x="3" y="94"/>
                  </a:cxn>
                  <a:cxn ang="0">
                    <a:pos x="0" y="116"/>
                  </a:cxn>
                  <a:cxn ang="0">
                    <a:pos x="3" y="140"/>
                  </a:cxn>
                  <a:cxn ang="0">
                    <a:pos x="8" y="162"/>
                  </a:cxn>
                  <a:cxn ang="0">
                    <a:pos x="19" y="182"/>
                  </a:cxn>
                  <a:cxn ang="0">
                    <a:pos x="33" y="198"/>
                  </a:cxn>
                  <a:cxn ang="0">
                    <a:pos x="49" y="215"/>
                  </a:cxn>
                  <a:cxn ang="0">
                    <a:pos x="66" y="226"/>
                  </a:cxn>
                  <a:cxn ang="0">
                    <a:pos x="88" y="231"/>
                  </a:cxn>
                  <a:cxn ang="0">
                    <a:pos x="110" y="234"/>
                  </a:cxn>
                  <a:cxn ang="0">
                    <a:pos x="132" y="231"/>
                  </a:cxn>
                  <a:cxn ang="0">
                    <a:pos x="154" y="226"/>
                  </a:cxn>
                  <a:cxn ang="0">
                    <a:pos x="173" y="215"/>
                  </a:cxn>
                  <a:cxn ang="0">
                    <a:pos x="190" y="198"/>
                  </a:cxn>
                  <a:cxn ang="0">
                    <a:pos x="203" y="182"/>
                  </a:cxn>
                  <a:cxn ang="0">
                    <a:pos x="215" y="162"/>
                  </a:cxn>
                  <a:cxn ang="0">
                    <a:pos x="220" y="140"/>
                  </a:cxn>
                  <a:cxn ang="0">
                    <a:pos x="223" y="116"/>
                  </a:cxn>
                  <a:cxn ang="0">
                    <a:pos x="220" y="94"/>
                  </a:cxn>
                  <a:cxn ang="0">
                    <a:pos x="215" y="72"/>
                  </a:cxn>
                  <a:cxn ang="0">
                    <a:pos x="203" y="53"/>
                  </a:cxn>
                  <a:cxn ang="0">
                    <a:pos x="190" y="33"/>
                  </a:cxn>
                  <a:cxn ang="0">
                    <a:pos x="173" y="20"/>
                  </a:cxn>
                  <a:cxn ang="0">
                    <a:pos x="154" y="9"/>
                  </a:cxn>
                  <a:cxn ang="0">
                    <a:pos x="132" y="3"/>
                  </a:cxn>
                  <a:cxn ang="0">
                    <a:pos x="110" y="0"/>
                  </a:cxn>
                </a:cxnLst>
                <a:rect l="0" t="0" r="0" b="0"/>
                <a:pathLst>
                  <a:path w="223" h="234">
                    <a:moveTo>
                      <a:pt x="110" y="0"/>
                    </a:moveTo>
                    <a:lnTo>
                      <a:pt x="88" y="3"/>
                    </a:lnTo>
                    <a:lnTo>
                      <a:pt x="66" y="9"/>
                    </a:lnTo>
                    <a:lnTo>
                      <a:pt x="49" y="20"/>
                    </a:lnTo>
                    <a:lnTo>
                      <a:pt x="33" y="33"/>
                    </a:lnTo>
                    <a:lnTo>
                      <a:pt x="19" y="53"/>
                    </a:lnTo>
                    <a:lnTo>
                      <a:pt x="8" y="72"/>
                    </a:lnTo>
                    <a:lnTo>
                      <a:pt x="3" y="94"/>
                    </a:lnTo>
                    <a:lnTo>
                      <a:pt x="0" y="116"/>
                    </a:lnTo>
                    <a:lnTo>
                      <a:pt x="3" y="140"/>
                    </a:lnTo>
                    <a:lnTo>
                      <a:pt x="8" y="162"/>
                    </a:lnTo>
                    <a:lnTo>
                      <a:pt x="19" y="182"/>
                    </a:lnTo>
                    <a:lnTo>
                      <a:pt x="33" y="198"/>
                    </a:lnTo>
                    <a:lnTo>
                      <a:pt x="49" y="215"/>
                    </a:lnTo>
                    <a:lnTo>
                      <a:pt x="66" y="226"/>
                    </a:lnTo>
                    <a:lnTo>
                      <a:pt x="88" y="231"/>
                    </a:lnTo>
                    <a:lnTo>
                      <a:pt x="110" y="234"/>
                    </a:lnTo>
                    <a:lnTo>
                      <a:pt x="132" y="231"/>
                    </a:lnTo>
                    <a:lnTo>
                      <a:pt x="154" y="226"/>
                    </a:lnTo>
                    <a:lnTo>
                      <a:pt x="173" y="215"/>
                    </a:lnTo>
                    <a:lnTo>
                      <a:pt x="190" y="198"/>
                    </a:lnTo>
                    <a:lnTo>
                      <a:pt x="203" y="182"/>
                    </a:lnTo>
                    <a:lnTo>
                      <a:pt x="215" y="162"/>
                    </a:lnTo>
                    <a:lnTo>
                      <a:pt x="220" y="140"/>
                    </a:lnTo>
                    <a:lnTo>
                      <a:pt x="223" y="116"/>
                    </a:lnTo>
                    <a:lnTo>
                      <a:pt x="220" y="94"/>
                    </a:lnTo>
                    <a:lnTo>
                      <a:pt x="215" y="72"/>
                    </a:lnTo>
                    <a:lnTo>
                      <a:pt x="203" y="53"/>
                    </a:lnTo>
                    <a:lnTo>
                      <a:pt x="190" y="33"/>
                    </a:lnTo>
                    <a:lnTo>
                      <a:pt x="173" y="20"/>
                    </a:lnTo>
                    <a:lnTo>
                      <a:pt x="154" y="9"/>
                    </a:lnTo>
                    <a:lnTo>
                      <a:pt x="132" y="3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74" name="Freeform 68"/>
              <p:cNvSpPr/>
              <p:nvPr/>
            </p:nvSpPr>
            <p:spPr>
              <a:xfrm>
                <a:off x="2391" y="2993"/>
                <a:ext cx="204" cy="220"/>
              </a:xfrm>
              <a:custGeom>
                <a:avLst/>
                <a:gdLst/>
                <a:ahLst/>
                <a:cxnLst>
                  <a:cxn ang="0">
                    <a:pos x="105" y="0"/>
                  </a:cxn>
                  <a:cxn ang="0">
                    <a:pos x="85" y="3"/>
                  </a:cxn>
                  <a:cxn ang="0">
                    <a:pos x="66" y="9"/>
                  </a:cxn>
                  <a:cxn ang="0">
                    <a:pos x="47" y="20"/>
                  </a:cxn>
                  <a:cxn ang="0">
                    <a:pos x="33" y="33"/>
                  </a:cxn>
                  <a:cxn ang="0">
                    <a:pos x="19" y="50"/>
                  </a:cxn>
                  <a:cxn ang="0">
                    <a:pos x="8" y="66"/>
                  </a:cxn>
                  <a:cxn ang="0">
                    <a:pos x="3" y="88"/>
                  </a:cxn>
                  <a:cxn ang="0">
                    <a:pos x="0" y="110"/>
                  </a:cxn>
                  <a:cxn ang="0">
                    <a:pos x="3" y="132"/>
                  </a:cxn>
                  <a:cxn ang="0">
                    <a:pos x="8" y="154"/>
                  </a:cxn>
                  <a:cxn ang="0">
                    <a:pos x="19" y="171"/>
                  </a:cxn>
                  <a:cxn ang="0">
                    <a:pos x="33" y="187"/>
                  </a:cxn>
                  <a:cxn ang="0">
                    <a:pos x="47" y="201"/>
                  </a:cxn>
                  <a:cxn ang="0">
                    <a:pos x="66" y="212"/>
                  </a:cxn>
                  <a:cxn ang="0">
                    <a:pos x="85" y="217"/>
                  </a:cxn>
                  <a:cxn ang="0">
                    <a:pos x="105" y="220"/>
                  </a:cxn>
                  <a:cxn ang="0">
                    <a:pos x="124" y="217"/>
                  </a:cxn>
                  <a:cxn ang="0">
                    <a:pos x="143" y="212"/>
                  </a:cxn>
                  <a:cxn ang="0">
                    <a:pos x="160" y="201"/>
                  </a:cxn>
                  <a:cxn ang="0">
                    <a:pos x="176" y="187"/>
                  </a:cxn>
                  <a:cxn ang="0">
                    <a:pos x="187" y="171"/>
                  </a:cxn>
                  <a:cxn ang="0">
                    <a:pos x="196" y="154"/>
                  </a:cxn>
                  <a:cxn ang="0">
                    <a:pos x="201" y="132"/>
                  </a:cxn>
                  <a:cxn ang="0">
                    <a:pos x="204" y="110"/>
                  </a:cxn>
                  <a:cxn ang="0">
                    <a:pos x="201" y="88"/>
                  </a:cxn>
                  <a:cxn ang="0">
                    <a:pos x="196" y="66"/>
                  </a:cxn>
                  <a:cxn ang="0">
                    <a:pos x="187" y="50"/>
                  </a:cxn>
                  <a:cxn ang="0">
                    <a:pos x="176" y="33"/>
                  </a:cxn>
                  <a:cxn ang="0">
                    <a:pos x="160" y="20"/>
                  </a:cxn>
                  <a:cxn ang="0">
                    <a:pos x="143" y="9"/>
                  </a:cxn>
                  <a:cxn ang="0">
                    <a:pos x="124" y="3"/>
                  </a:cxn>
                  <a:cxn ang="0">
                    <a:pos x="105" y="0"/>
                  </a:cxn>
                </a:cxnLst>
                <a:rect l="0" t="0" r="0" b="0"/>
                <a:pathLst>
                  <a:path w="204" h="220">
                    <a:moveTo>
                      <a:pt x="105" y="0"/>
                    </a:moveTo>
                    <a:lnTo>
                      <a:pt x="85" y="3"/>
                    </a:lnTo>
                    <a:lnTo>
                      <a:pt x="66" y="9"/>
                    </a:lnTo>
                    <a:lnTo>
                      <a:pt x="47" y="20"/>
                    </a:lnTo>
                    <a:lnTo>
                      <a:pt x="33" y="33"/>
                    </a:lnTo>
                    <a:lnTo>
                      <a:pt x="19" y="50"/>
                    </a:lnTo>
                    <a:lnTo>
                      <a:pt x="8" y="66"/>
                    </a:lnTo>
                    <a:lnTo>
                      <a:pt x="3" y="88"/>
                    </a:lnTo>
                    <a:lnTo>
                      <a:pt x="0" y="110"/>
                    </a:lnTo>
                    <a:lnTo>
                      <a:pt x="3" y="132"/>
                    </a:lnTo>
                    <a:lnTo>
                      <a:pt x="8" y="154"/>
                    </a:lnTo>
                    <a:lnTo>
                      <a:pt x="19" y="171"/>
                    </a:lnTo>
                    <a:lnTo>
                      <a:pt x="33" y="187"/>
                    </a:lnTo>
                    <a:lnTo>
                      <a:pt x="47" y="201"/>
                    </a:lnTo>
                    <a:lnTo>
                      <a:pt x="66" y="212"/>
                    </a:lnTo>
                    <a:lnTo>
                      <a:pt x="85" y="217"/>
                    </a:lnTo>
                    <a:lnTo>
                      <a:pt x="105" y="220"/>
                    </a:lnTo>
                    <a:lnTo>
                      <a:pt x="124" y="217"/>
                    </a:lnTo>
                    <a:lnTo>
                      <a:pt x="143" y="212"/>
                    </a:lnTo>
                    <a:lnTo>
                      <a:pt x="160" y="201"/>
                    </a:lnTo>
                    <a:lnTo>
                      <a:pt x="176" y="187"/>
                    </a:lnTo>
                    <a:lnTo>
                      <a:pt x="187" y="171"/>
                    </a:lnTo>
                    <a:lnTo>
                      <a:pt x="196" y="154"/>
                    </a:lnTo>
                    <a:lnTo>
                      <a:pt x="201" y="132"/>
                    </a:lnTo>
                    <a:lnTo>
                      <a:pt x="204" y="110"/>
                    </a:lnTo>
                    <a:lnTo>
                      <a:pt x="201" y="88"/>
                    </a:lnTo>
                    <a:lnTo>
                      <a:pt x="196" y="66"/>
                    </a:lnTo>
                    <a:lnTo>
                      <a:pt x="187" y="50"/>
                    </a:lnTo>
                    <a:lnTo>
                      <a:pt x="176" y="33"/>
                    </a:lnTo>
                    <a:lnTo>
                      <a:pt x="160" y="20"/>
                    </a:lnTo>
                    <a:lnTo>
                      <a:pt x="143" y="9"/>
                    </a:lnTo>
                    <a:lnTo>
                      <a:pt x="124" y="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75" name="Freeform 69"/>
              <p:cNvSpPr/>
              <p:nvPr/>
            </p:nvSpPr>
            <p:spPr>
              <a:xfrm>
                <a:off x="5336" y="3013"/>
                <a:ext cx="209" cy="219"/>
              </a:xfrm>
              <a:custGeom>
                <a:avLst/>
                <a:gdLst/>
                <a:ahLst/>
                <a:cxnLst>
                  <a:cxn ang="0">
                    <a:pos x="105" y="0"/>
                  </a:cxn>
                  <a:cxn ang="0">
                    <a:pos x="83" y="2"/>
                  </a:cxn>
                  <a:cxn ang="0">
                    <a:pos x="63" y="8"/>
                  </a:cxn>
                  <a:cxn ang="0">
                    <a:pos x="47" y="19"/>
                  </a:cxn>
                  <a:cxn ang="0">
                    <a:pos x="30" y="33"/>
                  </a:cxn>
                  <a:cxn ang="0">
                    <a:pos x="17" y="49"/>
                  </a:cxn>
                  <a:cxn ang="0">
                    <a:pos x="8" y="66"/>
                  </a:cxn>
                  <a:cxn ang="0">
                    <a:pos x="3" y="87"/>
                  </a:cxn>
                  <a:cxn ang="0">
                    <a:pos x="0" y="109"/>
                  </a:cxn>
                  <a:cxn ang="0">
                    <a:pos x="3" y="131"/>
                  </a:cxn>
                  <a:cxn ang="0">
                    <a:pos x="8" y="153"/>
                  </a:cxn>
                  <a:cxn ang="0">
                    <a:pos x="17" y="170"/>
                  </a:cxn>
                  <a:cxn ang="0">
                    <a:pos x="30" y="186"/>
                  </a:cxn>
                  <a:cxn ang="0">
                    <a:pos x="47" y="200"/>
                  </a:cxn>
                  <a:cxn ang="0">
                    <a:pos x="63" y="211"/>
                  </a:cxn>
                  <a:cxn ang="0">
                    <a:pos x="83" y="217"/>
                  </a:cxn>
                  <a:cxn ang="0">
                    <a:pos x="105" y="219"/>
                  </a:cxn>
                  <a:cxn ang="0">
                    <a:pos x="127" y="217"/>
                  </a:cxn>
                  <a:cxn ang="0">
                    <a:pos x="146" y="211"/>
                  </a:cxn>
                  <a:cxn ang="0">
                    <a:pos x="162" y="200"/>
                  </a:cxn>
                  <a:cxn ang="0">
                    <a:pos x="179" y="186"/>
                  </a:cxn>
                  <a:cxn ang="0">
                    <a:pos x="193" y="170"/>
                  </a:cxn>
                  <a:cxn ang="0">
                    <a:pos x="201" y="153"/>
                  </a:cxn>
                  <a:cxn ang="0">
                    <a:pos x="206" y="131"/>
                  </a:cxn>
                  <a:cxn ang="0">
                    <a:pos x="209" y="109"/>
                  </a:cxn>
                  <a:cxn ang="0">
                    <a:pos x="206" y="87"/>
                  </a:cxn>
                  <a:cxn ang="0">
                    <a:pos x="201" y="66"/>
                  </a:cxn>
                  <a:cxn ang="0">
                    <a:pos x="193" y="49"/>
                  </a:cxn>
                  <a:cxn ang="0">
                    <a:pos x="179" y="33"/>
                  </a:cxn>
                  <a:cxn ang="0">
                    <a:pos x="162" y="19"/>
                  </a:cxn>
                  <a:cxn ang="0">
                    <a:pos x="146" y="8"/>
                  </a:cxn>
                  <a:cxn ang="0">
                    <a:pos x="127" y="2"/>
                  </a:cxn>
                  <a:cxn ang="0">
                    <a:pos x="105" y="0"/>
                  </a:cxn>
                </a:cxnLst>
                <a:rect l="0" t="0" r="0" b="0"/>
                <a:pathLst>
                  <a:path w="209" h="219">
                    <a:moveTo>
                      <a:pt x="105" y="0"/>
                    </a:moveTo>
                    <a:lnTo>
                      <a:pt x="83" y="2"/>
                    </a:lnTo>
                    <a:lnTo>
                      <a:pt x="63" y="8"/>
                    </a:lnTo>
                    <a:lnTo>
                      <a:pt x="47" y="19"/>
                    </a:lnTo>
                    <a:lnTo>
                      <a:pt x="30" y="33"/>
                    </a:lnTo>
                    <a:lnTo>
                      <a:pt x="17" y="49"/>
                    </a:lnTo>
                    <a:lnTo>
                      <a:pt x="8" y="66"/>
                    </a:lnTo>
                    <a:lnTo>
                      <a:pt x="3" y="87"/>
                    </a:lnTo>
                    <a:lnTo>
                      <a:pt x="0" y="109"/>
                    </a:lnTo>
                    <a:lnTo>
                      <a:pt x="3" y="131"/>
                    </a:lnTo>
                    <a:lnTo>
                      <a:pt x="8" y="153"/>
                    </a:lnTo>
                    <a:lnTo>
                      <a:pt x="17" y="170"/>
                    </a:lnTo>
                    <a:lnTo>
                      <a:pt x="30" y="186"/>
                    </a:lnTo>
                    <a:lnTo>
                      <a:pt x="47" y="200"/>
                    </a:lnTo>
                    <a:lnTo>
                      <a:pt x="63" y="211"/>
                    </a:lnTo>
                    <a:lnTo>
                      <a:pt x="83" y="217"/>
                    </a:lnTo>
                    <a:lnTo>
                      <a:pt x="105" y="219"/>
                    </a:lnTo>
                    <a:lnTo>
                      <a:pt x="127" y="217"/>
                    </a:lnTo>
                    <a:lnTo>
                      <a:pt x="146" y="211"/>
                    </a:lnTo>
                    <a:lnTo>
                      <a:pt x="162" y="200"/>
                    </a:lnTo>
                    <a:lnTo>
                      <a:pt x="179" y="186"/>
                    </a:lnTo>
                    <a:lnTo>
                      <a:pt x="193" y="170"/>
                    </a:lnTo>
                    <a:lnTo>
                      <a:pt x="201" y="153"/>
                    </a:lnTo>
                    <a:lnTo>
                      <a:pt x="206" y="131"/>
                    </a:lnTo>
                    <a:lnTo>
                      <a:pt x="209" y="109"/>
                    </a:lnTo>
                    <a:lnTo>
                      <a:pt x="206" y="87"/>
                    </a:lnTo>
                    <a:lnTo>
                      <a:pt x="201" y="66"/>
                    </a:lnTo>
                    <a:lnTo>
                      <a:pt x="193" y="49"/>
                    </a:lnTo>
                    <a:lnTo>
                      <a:pt x="179" y="33"/>
                    </a:lnTo>
                    <a:lnTo>
                      <a:pt x="162" y="19"/>
                    </a:lnTo>
                    <a:lnTo>
                      <a:pt x="146" y="8"/>
                    </a:lnTo>
                    <a:lnTo>
                      <a:pt x="127" y="2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76" name="Freeform 70"/>
              <p:cNvSpPr/>
              <p:nvPr/>
            </p:nvSpPr>
            <p:spPr>
              <a:xfrm>
                <a:off x="2763" y="3002"/>
                <a:ext cx="209" cy="219"/>
              </a:xfrm>
              <a:custGeom>
                <a:avLst/>
                <a:gdLst/>
                <a:ahLst/>
                <a:cxnLst>
                  <a:cxn ang="0">
                    <a:pos x="104" y="0"/>
                  </a:cxn>
                  <a:cxn ang="0">
                    <a:pos x="82" y="2"/>
                  </a:cxn>
                  <a:cxn ang="0">
                    <a:pos x="63" y="8"/>
                  </a:cxn>
                  <a:cxn ang="0">
                    <a:pos x="47" y="19"/>
                  </a:cxn>
                  <a:cxn ang="0">
                    <a:pos x="30" y="33"/>
                  </a:cxn>
                  <a:cxn ang="0">
                    <a:pos x="16" y="49"/>
                  </a:cxn>
                  <a:cxn ang="0">
                    <a:pos x="8" y="66"/>
                  </a:cxn>
                  <a:cxn ang="0">
                    <a:pos x="2" y="88"/>
                  </a:cxn>
                  <a:cxn ang="0">
                    <a:pos x="0" y="109"/>
                  </a:cxn>
                  <a:cxn ang="0">
                    <a:pos x="2" y="131"/>
                  </a:cxn>
                  <a:cxn ang="0">
                    <a:pos x="8" y="153"/>
                  </a:cxn>
                  <a:cxn ang="0">
                    <a:pos x="16" y="170"/>
                  </a:cxn>
                  <a:cxn ang="0">
                    <a:pos x="30" y="186"/>
                  </a:cxn>
                  <a:cxn ang="0">
                    <a:pos x="47" y="200"/>
                  </a:cxn>
                  <a:cxn ang="0">
                    <a:pos x="63" y="211"/>
                  </a:cxn>
                  <a:cxn ang="0">
                    <a:pos x="82" y="217"/>
                  </a:cxn>
                  <a:cxn ang="0">
                    <a:pos x="104" y="219"/>
                  </a:cxn>
                  <a:cxn ang="0">
                    <a:pos x="126" y="217"/>
                  </a:cxn>
                  <a:cxn ang="0">
                    <a:pos x="146" y="211"/>
                  </a:cxn>
                  <a:cxn ang="0">
                    <a:pos x="162" y="200"/>
                  </a:cxn>
                  <a:cxn ang="0">
                    <a:pos x="179" y="186"/>
                  </a:cxn>
                  <a:cxn ang="0">
                    <a:pos x="192" y="170"/>
                  </a:cxn>
                  <a:cxn ang="0">
                    <a:pos x="201" y="153"/>
                  </a:cxn>
                  <a:cxn ang="0">
                    <a:pos x="206" y="131"/>
                  </a:cxn>
                  <a:cxn ang="0">
                    <a:pos x="209" y="109"/>
                  </a:cxn>
                  <a:cxn ang="0">
                    <a:pos x="206" y="88"/>
                  </a:cxn>
                  <a:cxn ang="0">
                    <a:pos x="201" y="66"/>
                  </a:cxn>
                  <a:cxn ang="0">
                    <a:pos x="192" y="49"/>
                  </a:cxn>
                  <a:cxn ang="0">
                    <a:pos x="179" y="33"/>
                  </a:cxn>
                  <a:cxn ang="0">
                    <a:pos x="162" y="19"/>
                  </a:cxn>
                  <a:cxn ang="0">
                    <a:pos x="146" y="8"/>
                  </a:cxn>
                  <a:cxn ang="0">
                    <a:pos x="126" y="2"/>
                  </a:cxn>
                  <a:cxn ang="0">
                    <a:pos x="104" y="0"/>
                  </a:cxn>
                </a:cxnLst>
                <a:rect l="0" t="0" r="0" b="0"/>
                <a:pathLst>
                  <a:path w="209" h="219">
                    <a:moveTo>
                      <a:pt x="104" y="0"/>
                    </a:moveTo>
                    <a:lnTo>
                      <a:pt x="82" y="2"/>
                    </a:lnTo>
                    <a:lnTo>
                      <a:pt x="63" y="8"/>
                    </a:lnTo>
                    <a:lnTo>
                      <a:pt x="47" y="19"/>
                    </a:lnTo>
                    <a:lnTo>
                      <a:pt x="30" y="33"/>
                    </a:lnTo>
                    <a:lnTo>
                      <a:pt x="16" y="49"/>
                    </a:lnTo>
                    <a:lnTo>
                      <a:pt x="8" y="66"/>
                    </a:lnTo>
                    <a:lnTo>
                      <a:pt x="2" y="88"/>
                    </a:lnTo>
                    <a:lnTo>
                      <a:pt x="0" y="109"/>
                    </a:lnTo>
                    <a:lnTo>
                      <a:pt x="2" y="131"/>
                    </a:lnTo>
                    <a:lnTo>
                      <a:pt x="8" y="153"/>
                    </a:lnTo>
                    <a:lnTo>
                      <a:pt x="16" y="170"/>
                    </a:lnTo>
                    <a:lnTo>
                      <a:pt x="30" y="186"/>
                    </a:lnTo>
                    <a:lnTo>
                      <a:pt x="47" y="200"/>
                    </a:lnTo>
                    <a:lnTo>
                      <a:pt x="63" y="211"/>
                    </a:lnTo>
                    <a:lnTo>
                      <a:pt x="82" y="217"/>
                    </a:lnTo>
                    <a:lnTo>
                      <a:pt x="104" y="219"/>
                    </a:lnTo>
                    <a:lnTo>
                      <a:pt x="126" y="217"/>
                    </a:lnTo>
                    <a:lnTo>
                      <a:pt x="146" y="211"/>
                    </a:lnTo>
                    <a:lnTo>
                      <a:pt x="162" y="200"/>
                    </a:lnTo>
                    <a:lnTo>
                      <a:pt x="179" y="186"/>
                    </a:lnTo>
                    <a:lnTo>
                      <a:pt x="192" y="170"/>
                    </a:lnTo>
                    <a:lnTo>
                      <a:pt x="201" y="153"/>
                    </a:lnTo>
                    <a:lnTo>
                      <a:pt x="206" y="131"/>
                    </a:lnTo>
                    <a:lnTo>
                      <a:pt x="209" y="109"/>
                    </a:lnTo>
                    <a:lnTo>
                      <a:pt x="206" y="88"/>
                    </a:lnTo>
                    <a:lnTo>
                      <a:pt x="201" y="66"/>
                    </a:lnTo>
                    <a:lnTo>
                      <a:pt x="192" y="49"/>
                    </a:lnTo>
                    <a:lnTo>
                      <a:pt x="179" y="33"/>
                    </a:lnTo>
                    <a:lnTo>
                      <a:pt x="162" y="19"/>
                    </a:lnTo>
                    <a:lnTo>
                      <a:pt x="146" y="8"/>
                    </a:lnTo>
                    <a:lnTo>
                      <a:pt x="126" y="2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77" name="Freeform 71"/>
              <p:cNvSpPr/>
              <p:nvPr/>
            </p:nvSpPr>
            <p:spPr>
              <a:xfrm>
                <a:off x="5754" y="3002"/>
                <a:ext cx="210" cy="219"/>
              </a:xfrm>
              <a:custGeom>
                <a:avLst/>
                <a:gdLst/>
                <a:ahLst/>
                <a:cxnLst>
                  <a:cxn ang="0">
                    <a:pos x="105" y="0"/>
                  </a:cxn>
                  <a:cxn ang="0">
                    <a:pos x="83" y="2"/>
                  </a:cxn>
                  <a:cxn ang="0">
                    <a:pos x="64" y="8"/>
                  </a:cxn>
                  <a:cxn ang="0">
                    <a:pos x="47" y="19"/>
                  </a:cxn>
                  <a:cxn ang="0">
                    <a:pos x="31" y="33"/>
                  </a:cxn>
                  <a:cxn ang="0">
                    <a:pos x="17" y="49"/>
                  </a:cxn>
                  <a:cxn ang="0">
                    <a:pos x="9" y="66"/>
                  </a:cxn>
                  <a:cxn ang="0">
                    <a:pos x="3" y="88"/>
                  </a:cxn>
                  <a:cxn ang="0">
                    <a:pos x="0" y="109"/>
                  </a:cxn>
                  <a:cxn ang="0">
                    <a:pos x="3" y="131"/>
                  </a:cxn>
                  <a:cxn ang="0">
                    <a:pos x="9" y="153"/>
                  </a:cxn>
                  <a:cxn ang="0">
                    <a:pos x="17" y="170"/>
                  </a:cxn>
                  <a:cxn ang="0">
                    <a:pos x="31" y="186"/>
                  </a:cxn>
                  <a:cxn ang="0">
                    <a:pos x="47" y="200"/>
                  </a:cxn>
                  <a:cxn ang="0">
                    <a:pos x="64" y="211"/>
                  </a:cxn>
                  <a:cxn ang="0">
                    <a:pos x="83" y="217"/>
                  </a:cxn>
                  <a:cxn ang="0">
                    <a:pos x="105" y="219"/>
                  </a:cxn>
                  <a:cxn ang="0">
                    <a:pos x="127" y="217"/>
                  </a:cxn>
                  <a:cxn ang="0">
                    <a:pos x="146" y="211"/>
                  </a:cxn>
                  <a:cxn ang="0">
                    <a:pos x="163" y="200"/>
                  </a:cxn>
                  <a:cxn ang="0">
                    <a:pos x="179" y="186"/>
                  </a:cxn>
                  <a:cxn ang="0">
                    <a:pos x="193" y="170"/>
                  </a:cxn>
                  <a:cxn ang="0">
                    <a:pos x="201" y="153"/>
                  </a:cxn>
                  <a:cxn ang="0">
                    <a:pos x="207" y="131"/>
                  </a:cxn>
                  <a:cxn ang="0">
                    <a:pos x="210" y="109"/>
                  </a:cxn>
                  <a:cxn ang="0">
                    <a:pos x="207" y="88"/>
                  </a:cxn>
                  <a:cxn ang="0">
                    <a:pos x="201" y="66"/>
                  </a:cxn>
                  <a:cxn ang="0">
                    <a:pos x="193" y="49"/>
                  </a:cxn>
                  <a:cxn ang="0">
                    <a:pos x="179" y="33"/>
                  </a:cxn>
                  <a:cxn ang="0">
                    <a:pos x="163" y="19"/>
                  </a:cxn>
                  <a:cxn ang="0">
                    <a:pos x="146" y="8"/>
                  </a:cxn>
                  <a:cxn ang="0">
                    <a:pos x="127" y="2"/>
                  </a:cxn>
                  <a:cxn ang="0">
                    <a:pos x="105" y="0"/>
                  </a:cxn>
                </a:cxnLst>
                <a:rect l="0" t="0" r="0" b="0"/>
                <a:pathLst>
                  <a:path w="210" h="219">
                    <a:moveTo>
                      <a:pt x="105" y="0"/>
                    </a:moveTo>
                    <a:lnTo>
                      <a:pt x="83" y="2"/>
                    </a:lnTo>
                    <a:lnTo>
                      <a:pt x="64" y="8"/>
                    </a:lnTo>
                    <a:lnTo>
                      <a:pt x="47" y="19"/>
                    </a:lnTo>
                    <a:lnTo>
                      <a:pt x="31" y="33"/>
                    </a:lnTo>
                    <a:lnTo>
                      <a:pt x="17" y="49"/>
                    </a:lnTo>
                    <a:lnTo>
                      <a:pt x="9" y="66"/>
                    </a:lnTo>
                    <a:lnTo>
                      <a:pt x="3" y="88"/>
                    </a:lnTo>
                    <a:lnTo>
                      <a:pt x="0" y="109"/>
                    </a:lnTo>
                    <a:lnTo>
                      <a:pt x="3" y="131"/>
                    </a:lnTo>
                    <a:lnTo>
                      <a:pt x="9" y="153"/>
                    </a:lnTo>
                    <a:lnTo>
                      <a:pt x="17" y="170"/>
                    </a:lnTo>
                    <a:lnTo>
                      <a:pt x="31" y="186"/>
                    </a:lnTo>
                    <a:lnTo>
                      <a:pt x="47" y="200"/>
                    </a:lnTo>
                    <a:lnTo>
                      <a:pt x="64" y="211"/>
                    </a:lnTo>
                    <a:lnTo>
                      <a:pt x="83" y="217"/>
                    </a:lnTo>
                    <a:lnTo>
                      <a:pt x="105" y="219"/>
                    </a:lnTo>
                    <a:lnTo>
                      <a:pt x="127" y="217"/>
                    </a:lnTo>
                    <a:lnTo>
                      <a:pt x="146" y="211"/>
                    </a:lnTo>
                    <a:lnTo>
                      <a:pt x="163" y="200"/>
                    </a:lnTo>
                    <a:lnTo>
                      <a:pt x="179" y="186"/>
                    </a:lnTo>
                    <a:lnTo>
                      <a:pt x="193" y="170"/>
                    </a:lnTo>
                    <a:lnTo>
                      <a:pt x="201" y="153"/>
                    </a:lnTo>
                    <a:lnTo>
                      <a:pt x="207" y="131"/>
                    </a:lnTo>
                    <a:lnTo>
                      <a:pt x="210" y="109"/>
                    </a:lnTo>
                    <a:lnTo>
                      <a:pt x="207" y="88"/>
                    </a:lnTo>
                    <a:lnTo>
                      <a:pt x="201" y="66"/>
                    </a:lnTo>
                    <a:lnTo>
                      <a:pt x="193" y="49"/>
                    </a:lnTo>
                    <a:lnTo>
                      <a:pt x="179" y="33"/>
                    </a:lnTo>
                    <a:lnTo>
                      <a:pt x="163" y="19"/>
                    </a:lnTo>
                    <a:lnTo>
                      <a:pt x="146" y="8"/>
                    </a:lnTo>
                    <a:lnTo>
                      <a:pt x="127" y="2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78" name="Freeform 72"/>
              <p:cNvSpPr/>
              <p:nvPr/>
            </p:nvSpPr>
            <p:spPr>
              <a:xfrm>
                <a:off x="1139" y="3073"/>
                <a:ext cx="69" cy="77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2" y="3"/>
                  </a:cxn>
                  <a:cxn ang="0">
                    <a:pos x="11" y="11"/>
                  </a:cxn>
                  <a:cxn ang="0">
                    <a:pos x="3" y="22"/>
                  </a:cxn>
                  <a:cxn ang="0">
                    <a:pos x="0" y="38"/>
                  </a:cxn>
                  <a:cxn ang="0">
                    <a:pos x="3" y="52"/>
                  </a:cxn>
                  <a:cxn ang="0">
                    <a:pos x="11" y="66"/>
                  </a:cxn>
                  <a:cxn ang="0">
                    <a:pos x="22" y="74"/>
                  </a:cxn>
                  <a:cxn ang="0">
                    <a:pos x="36" y="77"/>
                  </a:cxn>
                  <a:cxn ang="0">
                    <a:pos x="47" y="74"/>
                  </a:cxn>
                  <a:cxn ang="0">
                    <a:pos x="58" y="66"/>
                  </a:cxn>
                  <a:cxn ang="0">
                    <a:pos x="66" y="52"/>
                  </a:cxn>
                  <a:cxn ang="0">
                    <a:pos x="69" y="38"/>
                  </a:cxn>
                  <a:cxn ang="0">
                    <a:pos x="66" y="22"/>
                  </a:cxn>
                  <a:cxn ang="0">
                    <a:pos x="58" y="11"/>
                  </a:cxn>
                  <a:cxn ang="0">
                    <a:pos x="47" y="3"/>
                  </a:cxn>
                  <a:cxn ang="0">
                    <a:pos x="36" y="0"/>
                  </a:cxn>
                </a:cxnLst>
                <a:rect l="0" t="0" r="0" b="0"/>
                <a:pathLst>
                  <a:path w="69" h="77">
                    <a:moveTo>
                      <a:pt x="36" y="0"/>
                    </a:moveTo>
                    <a:lnTo>
                      <a:pt x="22" y="3"/>
                    </a:lnTo>
                    <a:lnTo>
                      <a:pt x="11" y="11"/>
                    </a:lnTo>
                    <a:lnTo>
                      <a:pt x="3" y="22"/>
                    </a:lnTo>
                    <a:lnTo>
                      <a:pt x="0" y="38"/>
                    </a:lnTo>
                    <a:lnTo>
                      <a:pt x="3" y="52"/>
                    </a:lnTo>
                    <a:lnTo>
                      <a:pt x="11" y="66"/>
                    </a:lnTo>
                    <a:lnTo>
                      <a:pt x="22" y="74"/>
                    </a:lnTo>
                    <a:lnTo>
                      <a:pt x="36" y="77"/>
                    </a:lnTo>
                    <a:lnTo>
                      <a:pt x="47" y="74"/>
                    </a:lnTo>
                    <a:lnTo>
                      <a:pt x="58" y="66"/>
                    </a:lnTo>
                    <a:lnTo>
                      <a:pt x="66" y="52"/>
                    </a:lnTo>
                    <a:lnTo>
                      <a:pt x="69" y="38"/>
                    </a:lnTo>
                    <a:lnTo>
                      <a:pt x="66" y="22"/>
                    </a:lnTo>
                    <a:lnTo>
                      <a:pt x="58" y="11"/>
                    </a:lnTo>
                    <a:lnTo>
                      <a:pt x="47" y="3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79" name="Freeform 73"/>
              <p:cNvSpPr/>
              <p:nvPr/>
            </p:nvSpPr>
            <p:spPr>
              <a:xfrm>
                <a:off x="2454" y="3068"/>
                <a:ext cx="64" cy="71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2"/>
                  </a:cxn>
                  <a:cxn ang="0">
                    <a:pos x="9" y="11"/>
                  </a:cxn>
                  <a:cxn ang="0">
                    <a:pos x="3" y="22"/>
                  </a:cxn>
                  <a:cxn ang="0">
                    <a:pos x="0" y="35"/>
                  </a:cxn>
                  <a:cxn ang="0">
                    <a:pos x="3" y="49"/>
                  </a:cxn>
                  <a:cxn ang="0">
                    <a:pos x="9" y="60"/>
                  </a:cxn>
                  <a:cxn ang="0">
                    <a:pos x="20" y="68"/>
                  </a:cxn>
                  <a:cxn ang="0">
                    <a:pos x="31" y="71"/>
                  </a:cxn>
                  <a:cxn ang="0">
                    <a:pos x="44" y="68"/>
                  </a:cxn>
                  <a:cxn ang="0">
                    <a:pos x="56" y="60"/>
                  </a:cxn>
                  <a:cxn ang="0">
                    <a:pos x="61" y="49"/>
                  </a:cxn>
                  <a:cxn ang="0">
                    <a:pos x="64" y="35"/>
                  </a:cxn>
                  <a:cxn ang="0">
                    <a:pos x="61" y="22"/>
                  </a:cxn>
                  <a:cxn ang="0">
                    <a:pos x="56" y="11"/>
                  </a:cxn>
                  <a:cxn ang="0">
                    <a:pos x="44" y="2"/>
                  </a:cxn>
                  <a:cxn ang="0">
                    <a:pos x="31" y="0"/>
                  </a:cxn>
                </a:cxnLst>
                <a:rect l="0" t="0" r="0" b="0"/>
                <a:pathLst>
                  <a:path w="64" h="71">
                    <a:moveTo>
                      <a:pt x="31" y="0"/>
                    </a:moveTo>
                    <a:lnTo>
                      <a:pt x="20" y="2"/>
                    </a:lnTo>
                    <a:lnTo>
                      <a:pt x="9" y="11"/>
                    </a:lnTo>
                    <a:lnTo>
                      <a:pt x="3" y="22"/>
                    </a:lnTo>
                    <a:lnTo>
                      <a:pt x="0" y="35"/>
                    </a:lnTo>
                    <a:lnTo>
                      <a:pt x="3" y="49"/>
                    </a:lnTo>
                    <a:lnTo>
                      <a:pt x="9" y="60"/>
                    </a:lnTo>
                    <a:lnTo>
                      <a:pt x="20" y="68"/>
                    </a:lnTo>
                    <a:lnTo>
                      <a:pt x="31" y="71"/>
                    </a:lnTo>
                    <a:lnTo>
                      <a:pt x="44" y="68"/>
                    </a:lnTo>
                    <a:lnTo>
                      <a:pt x="56" y="60"/>
                    </a:lnTo>
                    <a:lnTo>
                      <a:pt x="61" y="49"/>
                    </a:lnTo>
                    <a:lnTo>
                      <a:pt x="64" y="35"/>
                    </a:lnTo>
                    <a:lnTo>
                      <a:pt x="61" y="22"/>
                    </a:lnTo>
                    <a:lnTo>
                      <a:pt x="56" y="11"/>
                    </a:lnTo>
                    <a:lnTo>
                      <a:pt x="44" y="2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80" name="Freeform 74"/>
              <p:cNvSpPr/>
              <p:nvPr/>
            </p:nvSpPr>
            <p:spPr>
              <a:xfrm>
                <a:off x="5399" y="3090"/>
                <a:ext cx="64" cy="71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2"/>
                  </a:cxn>
                  <a:cxn ang="0">
                    <a:pos x="9" y="10"/>
                  </a:cxn>
                  <a:cxn ang="0">
                    <a:pos x="3" y="21"/>
                  </a:cxn>
                  <a:cxn ang="0">
                    <a:pos x="0" y="35"/>
                  </a:cxn>
                  <a:cxn ang="0">
                    <a:pos x="3" y="49"/>
                  </a:cxn>
                  <a:cxn ang="0">
                    <a:pos x="9" y="60"/>
                  </a:cxn>
                  <a:cxn ang="0">
                    <a:pos x="20" y="68"/>
                  </a:cxn>
                  <a:cxn ang="0">
                    <a:pos x="31" y="71"/>
                  </a:cxn>
                  <a:cxn ang="0">
                    <a:pos x="44" y="68"/>
                  </a:cxn>
                  <a:cxn ang="0">
                    <a:pos x="55" y="60"/>
                  </a:cxn>
                  <a:cxn ang="0">
                    <a:pos x="61" y="49"/>
                  </a:cxn>
                  <a:cxn ang="0">
                    <a:pos x="64" y="35"/>
                  </a:cxn>
                  <a:cxn ang="0">
                    <a:pos x="61" y="21"/>
                  </a:cxn>
                  <a:cxn ang="0">
                    <a:pos x="55" y="10"/>
                  </a:cxn>
                  <a:cxn ang="0">
                    <a:pos x="44" y="2"/>
                  </a:cxn>
                  <a:cxn ang="0">
                    <a:pos x="31" y="0"/>
                  </a:cxn>
                </a:cxnLst>
                <a:rect l="0" t="0" r="0" b="0"/>
                <a:pathLst>
                  <a:path w="64" h="71">
                    <a:moveTo>
                      <a:pt x="31" y="0"/>
                    </a:moveTo>
                    <a:lnTo>
                      <a:pt x="20" y="2"/>
                    </a:lnTo>
                    <a:lnTo>
                      <a:pt x="9" y="10"/>
                    </a:lnTo>
                    <a:lnTo>
                      <a:pt x="3" y="21"/>
                    </a:lnTo>
                    <a:lnTo>
                      <a:pt x="0" y="35"/>
                    </a:lnTo>
                    <a:lnTo>
                      <a:pt x="3" y="49"/>
                    </a:lnTo>
                    <a:lnTo>
                      <a:pt x="9" y="60"/>
                    </a:lnTo>
                    <a:lnTo>
                      <a:pt x="20" y="68"/>
                    </a:lnTo>
                    <a:lnTo>
                      <a:pt x="31" y="71"/>
                    </a:lnTo>
                    <a:lnTo>
                      <a:pt x="44" y="68"/>
                    </a:lnTo>
                    <a:lnTo>
                      <a:pt x="55" y="60"/>
                    </a:lnTo>
                    <a:lnTo>
                      <a:pt x="61" y="49"/>
                    </a:lnTo>
                    <a:lnTo>
                      <a:pt x="64" y="35"/>
                    </a:lnTo>
                    <a:lnTo>
                      <a:pt x="61" y="21"/>
                    </a:lnTo>
                    <a:lnTo>
                      <a:pt x="55" y="10"/>
                    </a:lnTo>
                    <a:lnTo>
                      <a:pt x="44" y="2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81" name="Freeform 75"/>
              <p:cNvSpPr/>
              <p:nvPr/>
            </p:nvSpPr>
            <p:spPr>
              <a:xfrm>
                <a:off x="2823" y="3076"/>
                <a:ext cx="66" cy="71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22" y="3"/>
                  </a:cxn>
                  <a:cxn ang="0">
                    <a:pos x="11" y="11"/>
                  </a:cxn>
                  <a:cxn ang="0">
                    <a:pos x="3" y="22"/>
                  </a:cxn>
                  <a:cxn ang="0">
                    <a:pos x="0" y="35"/>
                  </a:cxn>
                  <a:cxn ang="0">
                    <a:pos x="3" y="49"/>
                  </a:cxn>
                  <a:cxn ang="0">
                    <a:pos x="11" y="60"/>
                  </a:cxn>
                  <a:cxn ang="0">
                    <a:pos x="22" y="68"/>
                  </a:cxn>
                  <a:cxn ang="0">
                    <a:pos x="33" y="71"/>
                  </a:cxn>
                  <a:cxn ang="0">
                    <a:pos x="47" y="68"/>
                  </a:cxn>
                  <a:cxn ang="0">
                    <a:pos x="58" y="60"/>
                  </a:cxn>
                  <a:cxn ang="0">
                    <a:pos x="64" y="49"/>
                  </a:cxn>
                  <a:cxn ang="0">
                    <a:pos x="66" y="35"/>
                  </a:cxn>
                  <a:cxn ang="0">
                    <a:pos x="64" y="22"/>
                  </a:cxn>
                  <a:cxn ang="0">
                    <a:pos x="58" y="11"/>
                  </a:cxn>
                  <a:cxn ang="0">
                    <a:pos x="47" y="3"/>
                  </a:cxn>
                  <a:cxn ang="0">
                    <a:pos x="33" y="0"/>
                  </a:cxn>
                </a:cxnLst>
                <a:rect l="0" t="0" r="0" b="0"/>
                <a:pathLst>
                  <a:path w="66" h="71">
                    <a:moveTo>
                      <a:pt x="33" y="0"/>
                    </a:moveTo>
                    <a:lnTo>
                      <a:pt x="22" y="3"/>
                    </a:lnTo>
                    <a:lnTo>
                      <a:pt x="11" y="11"/>
                    </a:lnTo>
                    <a:lnTo>
                      <a:pt x="3" y="22"/>
                    </a:lnTo>
                    <a:lnTo>
                      <a:pt x="0" y="35"/>
                    </a:lnTo>
                    <a:lnTo>
                      <a:pt x="3" y="49"/>
                    </a:lnTo>
                    <a:lnTo>
                      <a:pt x="11" y="60"/>
                    </a:lnTo>
                    <a:lnTo>
                      <a:pt x="22" y="68"/>
                    </a:lnTo>
                    <a:lnTo>
                      <a:pt x="33" y="71"/>
                    </a:lnTo>
                    <a:lnTo>
                      <a:pt x="47" y="68"/>
                    </a:lnTo>
                    <a:lnTo>
                      <a:pt x="58" y="60"/>
                    </a:lnTo>
                    <a:lnTo>
                      <a:pt x="64" y="49"/>
                    </a:lnTo>
                    <a:lnTo>
                      <a:pt x="66" y="35"/>
                    </a:lnTo>
                    <a:lnTo>
                      <a:pt x="64" y="22"/>
                    </a:lnTo>
                    <a:lnTo>
                      <a:pt x="58" y="11"/>
                    </a:lnTo>
                    <a:lnTo>
                      <a:pt x="47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82" name="Freeform 76"/>
              <p:cNvSpPr/>
              <p:nvPr/>
            </p:nvSpPr>
            <p:spPr>
              <a:xfrm>
                <a:off x="5818" y="3076"/>
                <a:ext cx="63" cy="71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19" y="3"/>
                  </a:cxn>
                  <a:cxn ang="0">
                    <a:pos x="8" y="11"/>
                  </a:cxn>
                  <a:cxn ang="0">
                    <a:pos x="2" y="22"/>
                  </a:cxn>
                  <a:cxn ang="0">
                    <a:pos x="0" y="35"/>
                  </a:cxn>
                  <a:cxn ang="0">
                    <a:pos x="2" y="49"/>
                  </a:cxn>
                  <a:cxn ang="0">
                    <a:pos x="8" y="60"/>
                  </a:cxn>
                  <a:cxn ang="0">
                    <a:pos x="19" y="68"/>
                  </a:cxn>
                  <a:cxn ang="0">
                    <a:pos x="30" y="71"/>
                  </a:cxn>
                  <a:cxn ang="0">
                    <a:pos x="44" y="68"/>
                  </a:cxn>
                  <a:cxn ang="0">
                    <a:pos x="55" y="60"/>
                  </a:cxn>
                  <a:cxn ang="0">
                    <a:pos x="60" y="49"/>
                  </a:cxn>
                  <a:cxn ang="0">
                    <a:pos x="63" y="35"/>
                  </a:cxn>
                  <a:cxn ang="0">
                    <a:pos x="60" y="22"/>
                  </a:cxn>
                  <a:cxn ang="0">
                    <a:pos x="55" y="11"/>
                  </a:cxn>
                  <a:cxn ang="0">
                    <a:pos x="44" y="3"/>
                  </a:cxn>
                  <a:cxn ang="0">
                    <a:pos x="30" y="0"/>
                  </a:cxn>
                </a:cxnLst>
                <a:rect l="0" t="0" r="0" b="0"/>
                <a:pathLst>
                  <a:path w="63" h="71">
                    <a:moveTo>
                      <a:pt x="30" y="0"/>
                    </a:moveTo>
                    <a:lnTo>
                      <a:pt x="19" y="3"/>
                    </a:lnTo>
                    <a:lnTo>
                      <a:pt x="8" y="11"/>
                    </a:lnTo>
                    <a:lnTo>
                      <a:pt x="2" y="22"/>
                    </a:lnTo>
                    <a:lnTo>
                      <a:pt x="0" y="35"/>
                    </a:lnTo>
                    <a:lnTo>
                      <a:pt x="2" y="49"/>
                    </a:lnTo>
                    <a:lnTo>
                      <a:pt x="8" y="60"/>
                    </a:lnTo>
                    <a:lnTo>
                      <a:pt x="19" y="68"/>
                    </a:lnTo>
                    <a:lnTo>
                      <a:pt x="30" y="71"/>
                    </a:lnTo>
                    <a:lnTo>
                      <a:pt x="44" y="68"/>
                    </a:lnTo>
                    <a:lnTo>
                      <a:pt x="55" y="60"/>
                    </a:lnTo>
                    <a:lnTo>
                      <a:pt x="60" y="49"/>
                    </a:lnTo>
                    <a:lnTo>
                      <a:pt x="63" y="35"/>
                    </a:lnTo>
                    <a:lnTo>
                      <a:pt x="60" y="22"/>
                    </a:lnTo>
                    <a:lnTo>
                      <a:pt x="55" y="11"/>
                    </a:lnTo>
                    <a:lnTo>
                      <a:pt x="44" y="3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83" name="Freeform 77"/>
              <p:cNvSpPr/>
              <p:nvPr/>
            </p:nvSpPr>
            <p:spPr>
              <a:xfrm>
                <a:off x="1150" y="3070"/>
                <a:ext cx="69" cy="77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22" y="3"/>
                  </a:cxn>
                  <a:cxn ang="0">
                    <a:pos x="11" y="11"/>
                  </a:cxn>
                  <a:cxn ang="0">
                    <a:pos x="3" y="22"/>
                  </a:cxn>
                  <a:cxn ang="0">
                    <a:pos x="0" y="39"/>
                  </a:cxn>
                  <a:cxn ang="0">
                    <a:pos x="3" y="52"/>
                  </a:cxn>
                  <a:cxn ang="0">
                    <a:pos x="11" y="66"/>
                  </a:cxn>
                  <a:cxn ang="0">
                    <a:pos x="22" y="74"/>
                  </a:cxn>
                  <a:cxn ang="0">
                    <a:pos x="33" y="77"/>
                  </a:cxn>
                  <a:cxn ang="0">
                    <a:pos x="47" y="74"/>
                  </a:cxn>
                  <a:cxn ang="0">
                    <a:pos x="58" y="66"/>
                  </a:cxn>
                  <a:cxn ang="0">
                    <a:pos x="66" y="52"/>
                  </a:cxn>
                  <a:cxn ang="0">
                    <a:pos x="69" y="39"/>
                  </a:cxn>
                  <a:cxn ang="0">
                    <a:pos x="66" y="22"/>
                  </a:cxn>
                  <a:cxn ang="0">
                    <a:pos x="58" y="11"/>
                  </a:cxn>
                  <a:cxn ang="0">
                    <a:pos x="47" y="3"/>
                  </a:cxn>
                  <a:cxn ang="0">
                    <a:pos x="33" y="0"/>
                  </a:cxn>
                </a:cxnLst>
                <a:rect l="0" t="0" r="0" b="0"/>
                <a:pathLst>
                  <a:path w="69" h="77">
                    <a:moveTo>
                      <a:pt x="33" y="0"/>
                    </a:moveTo>
                    <a:lnTo>
                      <a:pt x="22" y="3"/>
                    </a:lnTo>
                    <a:lnTo>
                      <a:pt x="11" y="11"/>
                    </a:lnTo>
                    <a:lnTo>
                      <a:pt x="3" y="22"/>
                    </a:lnTo>
                    <a:lnTo>
                      <a:pt x="0" y="39"/>
                    </a:lnTo>
                    <a:lnTo>
                      <a:pt x="3" y="52"/>
                    </a:lnTo>
                    <a:lnTo>
                      <a:pt x="11" y="66"/>
                    </a:lnTo>
                    <a:lnTo>
                      <a:pt x="22" y="74"/>
                    </a:lnTo>
                    <a:lnTo>
                      <a:pt x="33" y="77"/>
                    </a:lnTo>
                    <a:lnTo>
                      <a:pt x="47" y="74"/>
                    </a:lnTo>
                    <a:lnTo>
                      <a:pt x="58" y="66"/>
                    </a:lnTo>
                    <a:lnTo>
                      <a:pt x="66" y="52"/>
                    </a:lnTo>
                    <a:lnTo>
                      <a:pt x="69" y="39"/>
                    </a:lnTo>
                    <a:lnTo>
                      <a:pt x="66" y="22"/>
                    </a:lnTo>
                    <a:lnTo>
                      <a:pt x="58" y="11"/>
                    </a:lnTo>
                    <a:lnTo>
                      <a:pt x="47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D8898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84" name="Freeform 78"/>
              <p:cNvSpPr/>
              <p:nvPr/>
            </p:nvSpPr>
            <p:spPr>
              <a:xfrm>
                <a:off x="2465" y="3065"/>
                <a:ext cx="64" cy="71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"/>
                  </a:cxn>
                  <a:cxn ang="0">
                    <a:pos x="9" y="11"/>
                  </a:cxn>
                  <a:cxn ang="0">
                    <a:pos x="3" y="22"/>
                  </a:cxn>
                  <a:cxn ang="0">
                    <a:pos x="0" y="35"/>
                  </a:cxn>
                  <a:cxn ang="0">
                    <a:pos x="3" y="49"/>
                  </a:cxn>
                  <a:cxn ang="0">
                    <a:pos x="9" y="60"/>
                  </a:cxn>
                  <a:cxn ang="0">
                    <a:pos x="20" y="68"/>
                  </a:cxn>
                  <a:cxn ang="0">
                    <a:pos x="31" y="71"/>
                  </a:cxn>
                  <a:cxn ang="0">
                    <a:pos x="45" y="68"/>
                  </a:cxn>
                  <a:cxn ang="0">
                    <a:pos x="56" y="60"/>
                  </a:cxn>
                  <a:cxn ang="0">
                    <a:pos x="61" y="49"/>
                  </a:cxn>
                  <a:cxn ang="0">
                    <a:pos x="64" y="35"/>
                  </a:cxn>
                  <a:cxn ang="0">
                    <a:pos x="61" y="22"/>
                  </a:cxn>
                  <a:cxn ang="0">
                    <a:pos x="56" y="11"/>
                  </a:cxn>
                  <a:cxn ang="0">
                    <a:pos x="45" y="3"/>
                  </a:cxn>
                  <a:cxn ang="0">
                    <a:pos x="31" y="0"/>
                  </a:cxn>
                </a:cxnLst>
                <a:rect l="0" t="0" r="0" b="0"/>
                <a:pathLst>
                  <a:path w="64" h="71">
                    <a:moveTo>
                      <a:pt x="31" y="0"/>
                    </a:moveTo>
                    <a:lnTo>
                      <a:pt x="20" y="3"/>
                    </a:lnTo>
                    <a:lnTo>
                      <a:pt x="9" y="11"/>
                    </a:lnTo>
                    <a:lnTo>
                      <a:pt x="3" y="22"/>
                    </a:lnTo>
                    <a:lnTo>
                      <a:pt x="0" y="35"/>
                    </a:lnTo>
                    <a:lnTo>
                      <a:pt x="3" y="49"/>
                    </a:lnTo>
                    <a:lnTo>
                      <a:pt x="9" y="60"/>
                    </a:lnTo>
                    <a:lnTo>
                      <a:pt x="20" y="68"/>
                    </a:lnTo>
                    <a:lnTo>
                      <a:pt x="31" y="71"/>
                    </a:lnTo>
                    <a:lnTo>
                      <a:pt x="45" y="68"/>
                    </a:lnTo>
                    <a:lnTo>
                      <a:pt x="56" y="60"/>
                    </a:lnTo>
                    <a:lnTo>
                      <a:pt x="61" y="49"/>
                    </a:lnTo>
                    <a:lnTo>
                      <a:pt x="64" y="35"/>
                    </a:lnTo>
                    <a:lnTo>
                      <a:pt x="61" y="22"/>
                    </a:lnTo>
                    <a:lnTo>
                      <a:pt x="56" y="11"/>
                    </a:lnTo>
                    <a:lnTo>
                      <a:pt x="45" y="3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D8898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85" name="Freeform 79"/>
              <p:cNvSpPr/>
              <p:nvPr/>
            </p:nvSpPr>
            <p:spPr>
              <a:xfrm>
                <a:off x="5410" y="3087"/>
                <a:ext cx="64" cy="71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"/>
                  </a:cxn>
                  <a:cxn ang="0">
                    <a:pos x="9" y="11"/>
                  </a:cxn>
                  <a:cxn ang="0">
                    <a:pos x="3" y="22"/>
                  </a:cxn>
                  <a:cxn ang="0">
                    <a:pos x="0" y="35"/>
                  </a:cxn>
                  <a:cxn ang="0">
                    <a:pos x="3" y="49"/>
                  </a:cxn>
                  <a:cxn ang="0">
                    <a:pos x="9" y="60"/>
                  </a:cxn>
                  <a:cxn ang="0">
                    <a:pos x="20" y="68"/>
                  </a:cxn>
                  <a:cxn ang="0">
                    <a:pos x="31" y="71"/>
                  </a:cxn>
                  <a:cxn ang="0">
                    <a:pos x="44" y="68"/>
                  </a:cxn>
                  <a:cxn ang="0">
                    <a:pos x="55" y="60"/>
                  </a:cxn>
                  <a:cxn ang="0">
                    <a:pos x="61" y="49"/>
                  </a:cxn>
                  <a:cxn ang="0">
                    <a:pos x="64" y="35"/>
                  </a:cxn>
                  <a:cxn ang="0">
                    <a:pos x="61" y="22"/>
                  </a:cxn>
                  <a:cxn ang="0">
                    <a:pos x="55" y="11"/>
                  </a:cxn>
                  <a:cxn ang="0">
                    <a:pos x="44" y="3"/>
                  </a:cxn>
                  <a:cxn ang="0">
                    <a:pos x="31" y="0"/>
                  </a:cxn>
                </a:cxnLst>
                <a:rect l="0" t="0" r="0" b="0"/>
                <a:pathLst>
                  <a:path w="64" h="71">
                    <a:moveTo>
                      <a:pt x="31" y="0"/>
                    </a:moveTo>
                    <a:lnTo>
                      <a:pt x="20" y="3"/>
                    </a:lnTo>
                    <a:lnTo>
                      <a:pt x="9" y="11"/>
                    </a:lnTo>
                    <a:lnTo>
                      <a:pt x="3" y="22"/>
                    </a:lnTo>
                    <a:lnTo>
                      <a:pt x="0" y="35"/>
                    </a:lnTo>
                    <a:lnTo>
                      <a:pt x="3" y="49"/>
                    </a:lnTo>
                    <a:lnTo>
                      <a:pt x="9" y="60"/>
                    </a:lnTo>
                    <a:lnTo>
                      <a:pt x="20" y="68"/>
                    </a:lnTo>
                    <a:lnTo>
                      <a:pt x="31" y="71"/>
                    </a:lnTo>
                    <a:lnTo>
                      <a:pt x="44" y="68"/>
                    </a:lnTo>
                    <a:lnTo>
                      <a:pt x="55" y="60"/>
                    </a:lnTo>
                    <a:lnTo>
                      <a:pt x="61" y="49"/>
                    </a:lnTo>
                    <a:lnTo>
                      <a:pt x="64" y="35"/>
                    </a:lnTo>
                    <a:lnTo>
                      <a:pt x="61" y="22"/>
                    </a:lnTo>
                    <a:lnTo>
                      <a:pt x="55" y="11"/>
                    </a:lnTo>
                    <a:lnTo>
                      <a:pt x="44" y="3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D8898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86" name="Freeform 80"/>
              <p:cNvSpPr/>
              <p:nvPr/>
            </p:nvSpPr>
            <p:spPr>
              <a:xfrm>
                <a:off x="2834" y="3073"/>
                <a:ext cx="64" cy="71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20" y="3"/>
                  </a:cxn>
                  <a:cxn ang="0">
                    <a:pos x="9" y="11"/>
                  </a:cxn>
                  <a:cxn ang="0">
                    <a:pos x="3" y="22"/>
                  </a:cxn>
                  <a:cxn ang="0">
                    <a:pos x="0" y="36"/>
                  </a:cxn>
                  <a:cxn ang="0">
                    <a:pos x="3" y="49"/>
                  </a:cxn>
                  <a:cxn ang="0">
                    <a:pos x="9" y="60"/>
                  </a:cxn>
                  <a:cxn ang="0">
                    <a:pos x="20" y="69"/>
                  </a:cxn>
                  <a:cxn ang="0">
                    <a:pos x="33" y="71"/>
                  </a:cxn>
                  <a:cxn ang="0">
                    <a:pos x="44" y="69"/>
                  </a:cxn>
                  <a:cxn ang="0">
                    <a:pos x="55" y="60"/>
                  </a:cxn>
                  <a:cxn ang="0">
                    <a:pos x="61" y="49"/>
                  </a:cxn>
                  <a:cxn ang="0">
                    <a:pos x="64" y="36"/>
                  </a:cxn>
                  <a:cxn ang="0">
                    <a:pos x="61" y="22"/>
                  </a:cxn>
                  <a:cxn ang="0">
                    <a:pos x="55" y="11"/>
                  </a:cxn>
                  <a:cxn ang="0">
                    <a:pos x="44" y="3"/>
                  </a:cxn>
                  <a:cxn ang="0">
                    <a:pos x="33" y="0"/>
                  </a:cxn>
                </a:cxnLst>
                <a:rect l="0" t="0" r="0" b="0"/>
                <a:pathLst>
                  <a:path w="64" h="71">
                    <a:moveTo>
                      <a:pt x="33" y="0"/>
                    </a:moveTo>
                    <a:lnTo>
                      <a:pt x="20" y="3"/>
                    </a:lnTo>
                    <a:lnTo>
                      <a:pt x="9" y="11"/>
                    </a:lnTo>
                    <a:lnTo>
                      <a:pt x="3" y="22"/>
                    </a:lnTo>
                    <a:lnTo>
                      <a:pt x="0" y="36"/>
                    </a:lnTo>
                    <a:lnTo>
                      <a:pt x="3" y="49"/>
                    </a:lnTo>
                    <a:lnTo>
                      <a:pt x="9" y="60"/>
                    </a:lnTo>
                    <a:lnTo>
                      <a:pt x="20" y="69"/>
                    </a:lnTo>
                    <a:lnTo>
                      <a:pt x="33" y="71"/>
                    </a:lnTo>
                    <a:lnTo>
                      <a:pt x="44" y="69"/>
                    </a:lnTo>
                    <a:lnTo>
                      <a:pt x="55" y="60"/>
                    </a:lnTo>
                    <a:lnTo>
                      <a:pt x="61" y="49"/>
                    </a:lnTo>
                    <a:lnTo>
                      <a:pt x="64" y="36"/>
                    </a:lnTo>
                    <a:lnTo>
                      <a:pt x="61" y="22"/>
                    </a:lnTo>
                    <a:lnTo>
                      <a:pt x="55" y="11"/>
                    </a:lnTo>
                    <a:lnTo>
                      <a:pt x="44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D8898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87" name="Freeform 81"/>
              <p:cNvSpPr/>
              <p:nvPr/>
            </p:nvSpPr>
            <p:spPr>
              <a:xfrm>
                <a:off x="5826" y="3073"/>
                <a:ext cx="66" cy="71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22" y="3"/>
                  </a:cxn>
                  <a:cxn ang="0">
                    <a:pos x="11" y="11"/>
                  </a:cxn>
                  <a:cxn ang="0">
                    <a:pos x="3" y="22"/>
                  </a:cxn>
                  <a:cxn ang="0">
                    <a:pos x="0" y="36"/>
                  </a:cxn>
                  <a:cxn ang="0">
                    <a:pos x="3" y="49"/>
                  </a:cxn>
                  <a:cxn ang="0">
                    <a:pos x="11" y="60"/>
                  </a:cxn>
                  <a:cxn ang="0">
                    <a:pos x="22" y="69"/>
                  </a:cxn>
                  <a:cxn ang="0">
                    <a:pos x="33" y="71"/>
                  </a:cxn>
                  <a:cxn ang="0">
                    <a:pos x="44" y="69"/>
                  </a:cxn>
                  <a:cxn ang="0">
                    <a:pos x="55" y="60"/>
                  </a:cxn>
                  <a:cxn ang="0">
                    <a:pos x="63" y="49"/>
                  </a:cxn>
                  <a:cxn ang="0">
                    <a:pos x="66" y="36"/>
                  </a:cxn>
                  <a:cxn ang="0">
                    <a:pos x="63" y="22"/>
                  </a:cxn>
                  <a:cxn ang="0">
                    <a:pos x="55" y="11"/>
                  </a:cxn>
                  <a:cxn ang="0">
                    <a:pos x="44" y="3"/>
                  </a:cxn>
                  <a:cxn ang="0">
                    <a:pos x="33" y="0"/>
                  </a:cxn>
                </a:cxnLst>
                <a:rect l="0" t="0" r="0" b="0"/>
                <a:pathLst>
                  <a:path w="66" h="71">
                    <a:moveTo>
                      <a:pt x="33" y="0"/>
                    </a:moveTo>
                    <a:lnTo>
                      <a:pt x="22" y="3"/>
                    </a:lnTo>
                    <a:lnTo>
                      <a:pt x="11" y="11"/>
                    </a:lnTo>
                    <a:lnTo>
                      <a:pt x="3" y="22"/>
                    </a:lnTo>
                    <a:lnTo>
                      <a:pt x="0" y="36"/>
                    </a:lnTo>
                    <a:lnTo>
                      <a:pt x="3" y="49"/>
                    </a:lnTo>
                    <a:lnTo>
                      <a:pt x="11" y="60"/>
                    </a:lnTo>
                    <a:lnTo>
                      <a:pt x="22" y="69"/>
                    </a:lnTo>
                    <a:lnTo>
                      <a:pt x="33" y="71"/>
                    </a:lnTo>
                    <a:lnTo>
                      <a:pt x="44" y="69"/>
                    </a:lnTo>
                    <a:lnTo>
                      <a:pt x="55" y="60"/>
                    </a:lnTo>
                    <a:lnTo>
                      <a:pt x="63" y="49"/>
                    </a:lnTo>
                    <a:lnTo>
                      <a:pt x="66" y="36"/>
                    </a:lnTo>
                    <a:lnTo>
                      <a:pt x="63" y="22"/>
                    </a:lnTo>
                    <a:lnTo>
                      <a:pt x="55" y="11"/>
                    </a:lnTo>
                    <a:lnTo>
                      <a:pt x="44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D8898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88" name="Freeform 82"/>
              <p:cNvSpPr/>
              <p:nvPr/>
            </p:nvSpPr>
            <p:spPr>
              <a:xfrm>
                <a:off x="1106" y="3040"/>
                <a:ext cx="80" cy="148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27" y="28"/>
                  </a:cxn>
                  <a:cxn ang="0">
                    <a:pos x="14" y="66"/>
                  </a:cxn>
                  <a:cxn ang="0">
                    <a:pos x="22" y="104"/>
                  </a:cxn>
                  <a:cxn ang="0">
                    <a:pos x="58" y="140"/>
                  </a:cxn>
                  <a:cxn ang="0">
                    <a:pos x="80" y="143"/>
                  </a:cxn>
                  <a:cxn ang="0">
                    <a:pos x="33" y="148"/>
                  </a:cxn>
                  <a:cxn ang="0">
                    <a:pos x="16" y="129"/>
                  </a:cxn>
                  <a:cxn ang="0">
                    <a:pos x="5" y="107"/>
                  </a:cxn>
                  <a:cxn ang="0">
                    <a:pos x="0" y="80"/>
                  </a:cxn>
                  <a:cxn ang="0">
                    <a:pos x="0" y="55"/>
                  </a:cxn>
                  <a:cxn ang="0">
                    <a:pos x="5" y="33"/>
                  </a:cxn>
                  <a:cxn ang="0">
                    <a:pos x="19" y="14"/>
                  </a:cxn>
                  <a:cxn ang="0">
                    <a:pos x="41" y="3"/>
                  </a:cxn>
                  <a:cxn ang="0">
                    <a:pos x="69" y="0"/>
                  </a:cxn>
                </a:cxnLst>
                <a:rect l="0" t="0" r="0" b="0"/>
                <a:pathLst>
                  <a:path w="80" h="148">
                    <a:moveTo>
                      <a:pt x="69" y="0"/>
                    </a:moveTo>
                    <a:lnTo>
                      <a:pt x="27" y="28"/>
                    </a:lnTo>
                    <a:lnTo>
                      <a:pt x="14" y="66"/>
                    </a:lnTo>
                    <a:lnTo>
                      <a:pt x="22" y="104"/>
                    </a:lnTo>
                    <a:lnTo>
                      <a:pt x="58" y="140"/>
                    </a:lnTo>
                    <a:lnTo>
                      <a:pt x="80" y="143"/>
                    </a:lnTo>
                    <a:lnTo>
                      <a:pt x="33" y="148"/>
                    </a:lnTo>
                    <a:lnTo>
                      <a:pt x="16" y="129"/>
                    </a:lnTo>
                    <a:lnTo>
                      <a:pt x="5" y="107"/>
                    </a:lnTo>
                    <a:lnTo>
                      <a:pt x="0" y="80"/>
                    </a:lnTo>
                    <a:lnTo>
                      <a:pt x="0" y="55"/>
                    </a:lnTo>
                    <a:lnTo>
                      <a:pt x="5" y="33"/>
                    </a:lnTo>
                    <a:lnTo>
                      <a:pt x="19" y="14"/>
                    </a:lnTo>
                    <a:lnTo>
                      <a:pt x="41" y="3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89" name="Freeform 83"/>
              <p:cNvSpPr/>
              <p:nvPr/>
            </p:nvSpPr>
            <p:spPr>
              <a:xfrm>
                <a:off x="2421" y="3037"/>
                <a:ext cx="77" cy="138"/>
              </a:xfrm>
              <a:custGeom>
                <a:avLst/>
                <a:gdLst/>
                <a:ahLst/>
                <a:cxnLst>
                  <a:cxn ang="0">
                    <a:pos x="66" y="0"/>
                  </a:cxn>
                  <a:cxn ang="0">
                    <a:pos x="28" y="28"/>
                  </a:cxn>
                  <a:cxn ang="0">
                    <a:pos x="14" y="61"/>
                  </a:cxn>
                  <a:cxn ang="0">
                    <a:pos x="22" y="99"/>
                  </a:cxn>
                  <a:cxn ang="0">
                    <a:pos x="55" y="132"/>
                  </a:cxn>
                  <a:cxn ang="0">
                    <a:pos x="77" y="135"/>
                  </a:cxn>
                  <a:cxn ang="0">
                    <a:pos x="33" y="138"/>
                  </a:cxn>
                  <a:cxn ang="0">
                    <a:pos x="17" y="121"/>
                  </a:cxn>
                  <a:cxn ang="0">
                    <a:pos x="6" y="99"/>
                  </a:cxn>
                  <a:cxn ang="0">
                    <a:pos x="0" y="74"/>
                  </a:cxn>
                  <a:cxn ang="0">
                    <a:pos x="0" y="53"/>
                  </a:cxn>
                  <a:cxn ang="0">
                    <a:pos x="6" y="31"/>
                  </a:cxn>
                  <a:cxn ang="0">
                    <a:pos x="20" y="14"/>
                  </a:cxn>
                  <a:cxn ang="0">
                    <a:pos x="39" y="3"/>
                  </a:cxn>
                  <a:cxn ang="0">
                    <a:pos x="66" y="0"/>
                  </a:cxn>
                </a:cxnLst>
                <a:rect l="0" t="0" r="0" b="0"/>
                <a:pathLst>
                  <a:path w="77" h="138">
                    <a:moveTo>
                      <a:pt x="66" y="0"/>
                    </a:moveTo>
                    <a:lnTo>
                      <a:pt x="28" y="28"/>
                    </a:lnTo>
                    <a:lnTo>
                      <a:pt x="14" y="61"/>
                    </a:lnTo>
                    <a:lnTo>
                      <a:pt x="22" y="99"/>
                    </a:lnTo>
                    <a:lnTo>
                      <a:pt x="55" y="132"/>
                    </a:lnTo>
                    <a:lnTo>
                      <a:pt x="77" y="135"/>
                    </a:lnTo>
                    <a:lnTo>
                      <a:pt x="33" y="138"/>
                    </a:lnTo>
                    <a:lnTo>
                      <a:pt x="17" y="121"/>
                    </a:lnTo>
                    <a:lnTo>
                      <a:pt x="6" y="99"/>
                    </a:lnTo>
                    <a:lnTo>
                      <a:pt x="0" y="74"/>
                    </a:lnTo>
                    <a:lnTo>
                      <a:pt x="0" y="53"/>
                    </a:lnTo>
                    <a:lnTo>
                      <a:pt x="6" y="31"/>
                    </a:lnTo>
                    <a:lnTo>
                      <a:pt x="20" y="14"/>
                    </a:lnTo>
                    <a:lnTo>
                      <a:pt x="39" y="3"/>
                    </a:lnTo>
                    <a:lnTo>
                      <a:pt x="66" y="0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90" name="Freeform 84"/>
              <p:cNvSpPr/>
              <p:nvPr/>
            </p:nvSpPr>
            <p:spPr>
              <a:xfrm>
                <a:off x="5366" y="3057"/>
                <a:ext cx="77" cy="140"/>
              </a:xfrm>
              <a:custGeom>
                <a:avLst/>
                <a:gdLst/>
                <a:ahLst/>
                <a:cxnLst>
                  <a:cxn ang="0">
                    <a:pos x="66" y="0"/>
                  </a:cxn>
                  <a:cxn ang="0">
                    <a:pos x="28" y="27"/>
                  </a:cxn>
                  <a:cxn ang="0">
                    <a:pos x="14" y="60"/>
                  </a:cxn>
                  <a:cxn ang="0">
                    <a:pos x="22" y="98"/>
                  </a:cxn>
                  <a:cxn ang="0">
                    <a:pos x="55" y="131"/>
                  </a:cxn>
                  <a:cxn ang="0">
                    <a:pos x="77" y="134"/>
                  </a:cxn>
                  <a:cxn ang="0">
                    <a:pos x="33" y="140"/>
                  </a:cxn>
                  <a:cxn ang="0">
                    <a:pos x="17" y="120"/>
                  </a:cxn>
                  <a:cxn ang="0">
                    <a:pos x="6" y="101"/>
                  </a:cxn>
                  <a:cxn ang="0">
                    <a:pos x="0" y="76"/>
                  </a:cxn>
                  <a:cxn ang="0">
                    <a:pos x="0" y="52"/>
                  </a:cxn>
                  <a:cxn ang="0">
                    <a:pos x="6" y="33"/>
                  </a:cxn>
                  <a:cxn ang="0">
                    <a:pos x="20" y="13"/>
                  </a:cxn>
                  <a:cxn ang="0">
                    <a:pos x="39" y="2"/>
                  </a:cxn>
                  <a:cxn ang="0">
                    <a:pos x="66" y="0"/>
                  </a:cxn>
                </a:cxnLst>
                <a:rect l="0" t="0" r="0" b="0"/>
                <a:pathLst>
                  <a:path w="77" h="140">
                    <a:moveTo>
                      <a:pt x="66" y="0"/>
                    </a:moveTo>
                    <a:lnTo>
                      <a:pt x="28" y="27"/>
                    </a:lnTo>
                    <a:lnTo>
                      <a:pt x="14" y="60"/>
                    </a:lnTo>
                    <a:lnTo>
                      <a:pt x="22" y="98"/>
                    </a:lnTo>
                    <a:lnTo>
                      <a:pt x="55" y="131"/>
                    </a:lnTo>
                    <a:lnTo>
                      <a:pt x="77" y="134"/>
                    </a:lnTo>
                    <a:lnTo>
                      <a:pt x="33" y="140"/>
                    </a:lnTo>
                    <a:lnTo>
                      <a:pt x="17" y="120"/>
                    </a:lnTo>
                    <a:lnTo>
                      <a:pt x="6" y="101"/>
                    </a:lnTo>
                    <a:lnTo>
                      <a:pt x="0" y="76"/>
                    </a:lnTo>
                    <a:lnTo>
                      <a:pt x="0" y="52"/>
                    </a:lnTo>
                    <a:lnTo>
                      <a:pt x="6" y="33"/>
                    </a:lnTo>
                    <a:lnTo>
                      <a:pt x="20" y="13"/>
                    </a:lnTo>
                    <a:lnTo>
                      <a:pt x="39" y="2"/>
                    </a:lnTo>
                    <a:lnTo>
                      <a:pt x="66" y="0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91" name="Freeform 85"/>
              <p:cNvSpPr/>
              <p:nvPr/>
            </p:nvSpPr>
            <p:spPr>
              <a:xfrm>
                <a:off x="2790" y="3046"/>
                <a:ext cx="77" cy="140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31" y="27"/>
                  </a:cxn>
                  <a:cxn ang="0">
                    <a:pos x="17" y="60"/>
                  </a:cxn>
                  <a:cxn ang="0">
                    <a:pos x="25" y="98"/>
                  </a:cxn>
                  <a:cxn ang="0">
                    <a:pos x="58" y="131"/>
                  </a:cxn>
                  <a:cxn ang="0">
                    <a:pos x="77" y="134"/>
                  </a:cxn>
                  <a:cxn ang="0">
                    <a:pos x="33" y="140"/>
                  </a:cxn>
                  <a:cxn ang="0">
                    <a:pos x="17" y="120"/>
                  </a:cxn>
                  <a:cxn ang="0">
                    <a:pos x="6" y="98"/>
                  </a:cxn>
                  <a:cxn ang="0">
                    <a:pos x="0" y="76"/>
                  </a:cxn>
                  <a:cxn ang="0">
                    <a:pos x="3" y="52"/>
                  </a:cxn>
                  <a:cxn ang="0">
                    <a:pos x="8" y="30"/>
                  </a:cxn>
                  <a:cxn ang="0">
                    <a:pos x="22" y="13"/>
                  </a:cxn>
                  <a:cxn ang="0">
                    <a:pos x="42" y="2"/>
                  </a:cxn>
                  <a:cxn ang="0">
                    <a:pos x="69" y="0"/>
                  </a:cxn>
                </a:cxnLst>
                <a:rect l="0" t="0" r="0" b="0"/>
                <a:pathLst>
                  <a:path w="77" h="140">
                    <a:moveTo>
                      <a:pt x="69" y="0"/>
                    </a:moveTo>
                    <a:lnTo>
                      <a:pt x="31" y="27"/>
                    </a:lnTo>
                    <a:lnTo>
                      <a:pt x="17" y="60"/>
                    </a:lnTo>
                    <a:lnTo>
                      <a:pt x="25" y="98"/>
                    </a:lnTo>
                    <a:lnTo>
                      <a:pt x="58" y="131"/>
                    </a:lnTo>
                    <a:lnTo>
                      <a:pt x="77" y="134"/>
                    </a:lnTo>
                    <a:lnTo>
                      <a:pt x="33" y="140"/>
                    </a:lnTo>
                    <a:lnTo>
                      <a:pt x="17" y="120"/>
                    </a:lnTo>
                    <a:lnTo>
                      <a:pt x="6" y="98"/>
                    </a:lnTo>
                    <a:lnTo>
                      <a:pt x="0" y="76"/>
                    </a:lnTo>
                    <a:lnTo>
                      <a:pt x="3" y="52"/>
                    </a:lnTo>
                    <a:lnTo>
                      <a:pt x="8" y="30"/>
                    </a:lnTo>
                    <a:lnTo>
                      <a:pt x="22" y="13"/>
                    </a:lnTo>
                    <a:lnTo>
                      <a:pt x="42" y="2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92" name="Freeform 86"/>
              <p:cNvSpPr/>
              <p:nvPr/>
            </p:nvSpPr>
            <p:spPr>
              <a:xfrm>
                <a:off x="5785" y="3046"/>
                <a:ext cx="74" cy="140"/>
              </a:xfrm>
              <a:custGeom>
                <a:avLst/>
                <a:gdLst/>
                <a:ahLst/>
                <a:cxnLst>
                  <a:cxn ang="0">
                    <a:pos x="66" y="0"/>
                  </a:cxn>
                  <a:cxn ang="0">
                    <a:pos x="27" y="27"/>
                  </a:cxn>
                  <a:cxn ang="0">
                    <a:pos x="13" y="60"/>
                  </a:cxn>
                  <a:cxn ang="0">
                    <a:pos x="22" y="98"/>
                  </a:cxn>
                  <a:cxn ang="0">
                    <a:pos x="55" y="131"/>
                  </a:cxn>
                  <a:cxn ang="0">
                    <a:pos x="74" y="134"/>
                  </a:cxn>
                  <a:cxn ang="0">
                    <a:pos x="33" y="140"/>
                  </a:cxn>
                  <a:cxn ang="0">
                    <a:pos x="16" y="120"/>
                  </a:cxn>
                  <a:cxn ang="0">
                    <a:pos x="5" y="98"/>
                  </a:cxn>
                  <a:cxn ang="0">
                    <a:pos x="0" y="76"/>
                  </a:cxn>
                  <a:cxn ang="0">
                    <a:pos x="0" y="52"/>
                  </a:cxn>
                  <a:cxn ang="0">
                    <a:pos x="5" y="30"/>
                  </a:cxn>
                  <a:cxn ang="0">
                    <a:pos x="19" y="13"/>
                  </a:cxn>
                  <a:cxn ang="0">
                    <a:pos x="38" y="2"/>
                  </a:cxn>
                  <a:cxn ang="0">
                    <a:pos x="66" y="0"/>
                  </a:cxn>
                </a:cxnLst>
                <a:rect l="0" t="0" r="0" b="0"/>
                <a:pathLst>
                  <a:path w="74" h="140">
                    <a:moveTo>
                      <a:pt x="66" y="0"/>
                    </a:moveTo>
                    <a:lnTo>
                      <a:pt x="27" y="27"/>
                    </a:lnTo>
                    <a:lnTo>
                      <a:pt x="13" y="60"/>
                    </a:lnTo>
                    <a:lnTo>
                      <a:pt x="22" y="98"/>
                    </a:lnTo>
                    <a:lnTo>
                      <a:pt x="55" y="131"/>
                    </a:lnTo>
                    <a:lnTo>
                      <a:pt x="74" y="134"/>
                    </a:lnTo>
                    <a:lnTo>
                      <a:pt x="33" y="140"/>
                    </a:lnTo>
                    <a:lnTo>
                      <a:pt x="16" y="120"/>
                    </a:lnTo>
                    <a:lnTo>
                      <a:pt x="5" y="98"/>
                    </a:lnTo>
                    <a:lnTo>
                      <a:pt x="0" y="76"/>
                    </a:lnTo>
                    <a:lnTo>
                      <a:pt x="0" y="52"/>
                    </a:lnTo>
                    <a:lnTo>
                      <a:pt x="5" y="30"/>
                    </a:lnTo>
                    <a:lnTo>
                      <a:pt x="19" y="13"/>
                    </a:lnTo>
                    <a:lnTo>
                      <a:pt x="38" y="2"/>
                    </a:lnTo>
                    <a:lnTo>
                      <a:pt x="66" y="0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93" name="Freeform 87"/>
              <p:cNvSpPr/>
              <p:nvPr/>
            </p:nvSpPr>
            <p:spPr>
              <a:xfrm>
                <a:off x="1172" y="3013"/>
                <a:ext cx="107" cy="200"/>
              </a:xfrm>
              <a:custGeom>
                <a:avLst/>
                <a:gdLst/>
                <a:ahLst/>
                <a:cxnLst>
                  <a:cxn ang="0">
                    <a:pos x="107" y="112"/>
                  </a:cxn>
                  <a:cxn ang="0">
                    <a:pos x="99" y="131"/>
                  </a:cxn>
                  <a:cxn ang="0">
                    <a:pos x="93" y="148"/>
                  </a:cxn>
                  <a:cxn ang="0">
                    <a:pos x="85" y="162"/>
                  </a:cxn>
                  <a:cxn ang="0">
                    <a:pos x="80" y="173"/>
                  </a:cxn>
                  <a:cxn ang="0">
                    <a:pos x="69" y="181"/>
                  </a:cxn>
                  <a:cxn ang="0">
                    <a:pos x="58" y="189"/>
                  </a:cxn>
                  <a:cxn ang="0">
                    <a:pos x="41" y="195"/>
                  </a:cxn>
                  <a:cxn ang="0">
                    <a:pos x="22" y="200"/>
                  </a:cxn>
                  <a:cxn ang="0">
                    <a:pos x="44" y="181"/>
                  </a:cxn>
                  <a:cxn ang="0">
                    <a:pos x="58" y="162"/>
                  </a:cxn>
                  <a:cxn ang="0">
                    <a:pos x="69" y="142"/>
                  </a:cxn>
                  <a:cxn ang="0">
                    <a:pos x="82" y="115"/>
                  </a:cxn>
                  <a:cxn ang="0">
                    <a:pos x="80" y="90"/>
                  </a:cxn>
                  <a:cxn ang="0">
                    <a:pos x="77" y="71"/>
                  </a:cxn>
                  <a:cxn ang="0">
                    <a:pos x="71" y="55"/>
                  </a:cxn>
                  <a:cxn ang="0">
                    <a:pos x="66" y="41"/>
                  </a:cxn>
                  <a:cxn ang="0">
                    <a:pos x="55" y="33"/>
                  </a:cxn>
                  <a:cxn ang="0">
                    <a:pos x="41" y="22"/>
                  </a:cxn>
                  <a:cxn ang="0">
                    <a:pos x="22" y="13"/>
                  </a:cxn>
                  <a:cxn ang="0">
                    <a:pos x="0" y="2"/>
                  </a:cxn>
                  <a:cxn ang="0">
                    <a:pos x="27" y="0"/>
                  </a:cxn>
                  <a:cxn ang="0">
                    <a:pos x="52" y="2"/>
                  </a:cxn>
                  <a:cxn ang="0">
                    <a:pos x="69" y="13"/>
                  </a:cxn>
                  <a:cxn ang="0">
                    <a:pos x="82" y="27"/>
                  </a:cxn>
                  <a:cxn ang="0">
                    <a:pos x="93" y="46"/>
                  </a:cxn>
                  <a:cxn ang="0">
                    <a:pos x="102" y="66"/>
                  </a:cxn>
                  <a:cxn ang="0">
                    <a:pos x="104" y="90"/>
                  </a:cxn>
                  <a:cxn ang="0">
                    <a:pos x="107" y="112"/>
                  </a:cxn>
                </a:cxnLst>
                <a:rect l="0" t="0" r="0" b="0"/>
                <a:pathLst>
                  <a:path w="107" h="200">
                    <a:moveTo>
                      <a:pt x="107" y="112"/>
                    </a:moveTo>
                    <a:lnTo>
                      <a:pt x="99" y="131"/>
                    </a:lnTo>
                    <a:lnTo>
                      <a:pt x="93" y="148"/>
                    </a:lnTo>
                    <a:lnTo>
                      <a:pt x="85" y="162"/>
                    </a:lnTo>
                    <a:lnTo>
                      <a:pt x="80" y="173"/>
                    </a:lnTo>
                    <a:lnTo>
                      <a:pt x="69" y="181"/>
                    </a:lnTo>
                    <a:lnTo>
                      <a:pt x="58" y="189"/>
                    </a:lnTo>
                    <a:lnTo>
                      <a:pt x="41" y="195"/>
                    </a:lnTo>
                    <a:lnTo>
                      <a:pt x="22" y="200"/>
                    </a:lnTo>
                    <a:lnTo>
                      <a:pt x="44" y="181"/>
                    </a:lnTo>
                    <a:lnTo>
                      <a:pt x="58" y="162"/>
                    </a:lnTo>
                    <a:lnTo>
                      <a:pt x="69" y="142"/>
                    </a:lnTo>
                    <a:lnTo>
                      <a:pt x="82" y="115"/>
                    </a:lnTo>
                    <a:lnTo>
                      <a:pt x="80" y="90"/>
                    </a:lnTo>
                    <a:lnTo>
                      <a:pt x="77" y="71"/>
                    </a:lnTo>
                    <a:lnTo>
                      <a:pt x="71" y="55"/>
                    </a:lnTo>
                    <a:lnTo>
                      <a:pt x="66" y="41"/>
                    </a:lnTo>
                    <a:lnTo>
                      <a:pt x="55" y="33"/>
                    </a:lnTo>
                    <a:lnTo>
                      <a:pt x="41" y="22"/>
                    </a:lnTo>
                    <a:lnTo>
                      <a:pt x="22" y="13"/>
                    </a:lnTo>
                    <a:lnTo>
                      <a:pt x="0" y="2"/>
                    </a:lnTo>
                    <a:lnTo>
                      <a:pt x="27" y="0"/>
                    </a:lnTo>
                    <a:lnTo>
                      <a:pt x="52" y="2"/>
                    </a:lnTo>
                    <a:lnTo>
                      <a:pt x="69" y="13"/>
                    </a:lnTo>
                    <a:lnTo>
                      <a:pt x="82" y="27"/>
                    </a:lnTo>
                    <a:lnTo>
                      <a:pt x="93" y="46"/>
                    </a:lnTo>
                    <a:lnTo>
                      <a:pt x="102" y="66"/>
                    </a:lnTo>
                    <a:lnTo>
                      <a:pt x="104" y="90"/>
                    </a:lnTo>
                    <a:lnTo>
                      <a:pt x="107" y="112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94" name="Freeform 88"/>
              <p:cNvSpPr/>
              <p:nvPr/>
            </p:nvSpPr>
            <p:spPr>
              <a:xfrm>
                <a:off x="2485" y="3010"/>
                <a:ext cx="96" cy="189"/>
              </a:xfrm>
              <a:custGeom>
                <a:avLst/>
                <a:gdLst/>
                <a:ahLst/>
                <a:cxnLst>
                  <a:cxn ang="0">
                    <a:pos x="96" y="107"/>
                  </a:cxn>
                  <a:cxn ang="0">
                    <a:pos x="82" y="140"/>
                  </a:cxn>
                  <a:cxn ang="0">
                    <a:pos x="71" y="165"/>
                  </a:cxn>
                  <a:cxn ang="0">
                    <a:pos x="52" y="181"/>
                  </a:cxn>
                  <a:cxn ang="0">
                    <a:pos x="19" y="189"/>
                  </a:cxn>
                  <a:cxn ang="0">
                    <a:pos x="38" y="170"/>
                  </a:cxn>
                  <a:cxn ang="0">
                    <a:pos x="52" y="154"/>
                  </a:cxn>
                  <a:cxn ang="0">
                    <a:pos x="63" y="134"/>
                  </a:cxn>
                  <a:cxn ang="0">
                    <a:pos x="71" y="110"/>
                  </a:cxn>
                  <a:cxn ang="0">
                    <a:pos x="69" y="66"/>
                  </a:cxn>
                  <a:cxn ang="0">
                    <a:pos x="58" y="41"/>
                  </a:cxn>
                  <a:cxn ang="0">
                    <a:pos x="38" y="22"/>
                  </a:cxn>
                  <a:cxn ang="0">
                    <a:pos x="0" y="3"/>
                  </a:cxn>
                  <a:cxn ang="0">
                    <a:pos x="25" y="0"/>
                  </a:cxn>
                  <a:cxn ang="0">
                    <a:pos x="44" y="3"/>
                  </a:cxn>
                  <a:cxn ang="0">
                    <a:pos x="60" y="14"/>
                  </a:cxn>
                  <a:cxn ang="0">
                    <a:pos x="74" y="27"/>
                  </a:cxn>
                  <a:cxn ang="0">
                    <a:pos x="82" y="44"/>
                  </a:cxn>
                  <a:cxn ang="0">
                    <a:pos x="91" y="66"/>
                  </a:cxn>
                  <a:cxn ang="0">
                    <a:pos x="93" y="85"/>
                  </a:cxn>
                  <a:cxn ang="0">
                    <a:pos x="96" y="107"/>
                  </a:cxn>
                </a:cxnLst>
                <a:rect l="0" t="0" r="0" b="0"/>
                <a:pathLst>
                  <a:path w="96" h="189">
                    <a:moveTo>
                      <a:pt x="96" y="107"/>
                    </a:moveTo>
                    <a:lnTo>
                      <a:pt x="82" y="140"/>
                    </a:lnTo>
                    <a:lnTo>
                      <a:pt x="71" y="165"/>
                    </a:lnTo>
                    <a:lnTo>
                      <a:pt x="52" y="181"/>
                    </a:lnTo>
                    <a:lnTo>
                      <a:pt x="19" y="189"/>
                    </a:lnTo>
                    <a:lnTo>
                      <a:pt x="38" y="170"/>
                    </a:lnTo>
                    <a:lnTo>
                      <a:pt x="52" y="154"/>
                    </a:lnTo>
                    <a:lnTo>
                      <a:pt x="63" y="134"/>
                    </a:lnTo>
                    <a:lnTo>
                      <a:pt x="71" y="110"/>
                    </a:lnTo>
                    <a:lnTo>
                      <a:pt x="69" y="66"/>
                    </a:lnTo>
                    <a:lnTo>
                      <a:pt x="58" y="41"/>
                    </a:lnTo>
                    <a:lnTo>
                      <a:pt x="38" y="22"/>
                    </a:lnTo>
                    <a:lnTo>
                      <a:pt x="0" y="3"/>
                    </a:lnTo>
                    <a:lnTo>
                      <a:pt x="25" y="0"/>
                    </a:lnTo>
                    <a:lnTo>
                      <a:pt x="44" y="3"/>
                    </a:lnTo>
                    <a:lnTo>
                      <a:pt x="60" y="14"/>
                    </a:lnTo>
                    <a:lnTo>
                      <a:pt x="74" y="27"/>
                    </a:lnTo>
                    <a:lnTo>
                      <a:pt x="82" y="44"/>
                    </a:lnTo>
                    <a:lnTo>
                      <a:pt x="91" y="66"/>
                    </a:lnTo>
                    <a:lnTo>
                      <a:pt x="93" y="85"/>
                    </a:lnTo>
                    <a:lnTo>
                      <a:pt x="96" y="107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95" name="Freeform 89"/>
              <p:cNvSpPr/>
              <p:nvPr/>
            </p:nvSpPr>
            <p:spPr>
              <a:xfrm>
                <a:off x="5430" y="3032"/>
                <a:ext cx="101" cy="189"/>
              </a:xfrm>
              <a:custGeom>
                <a:avLst/>
                <a:gdLst/>
                <a:ahLst/>
                <a:cxnLst>
                  <a:cxn ang="0">
                    <a:pos x="101" y="104"/>
                  </a:cxn>
                  <a:cxn ang="0">
                    <a:pos x="93" y="123"/>
                  </a:cxn>
                  <a:cxn ang="0">
                    <a:pos x="88" y="137"/>
                  </a:cxn>
                  <a:cxn ang="0">
                    <a:pos x="82" y="151"/>
                  </a:cxn>
                  <a:cxn ang="0">
                    <a:pos x="74" y="162"/>
                  </a:cxn>
                  <a:cxn ang="0">
                    <a:pos x="66" y="170"/>
                  </a:cxn>
                  <a:cxn ang="0">
                    <a:pos x="55" y="178"/>
                  </a:cxn>
                  <a:cxn ang="0">
                    <a:pos x="38" y="184"/>
                  </a:cxn>
                  <a:cxn ang="0">
                    <a:pos x="19" y="189"/>
                  </a:cxn>
                  <a:cxn ang="0">
                    <a:pos x="38" y="170"/>
                  </a:cxn>
                  <a:cxn ang="0">
                    <a:pos x="52" y="151"/>
                  </a:cxn>
                  <a:cxn ang="0">
                    <a:pos x="63" y="132"/>
                  </a:cxn>
                  <a:cxn ang="0">
                    <a:pos x="77" y="107"/>
                  </a:cxn>
                  <a:cxn ang="0">
                    <a:pos x="71" y="66"/>
                  </a:cxn>
                  <a:cxn ang="0">
                    <a:pos x="60" y="41"/>
                  </a:cxn>
                  <a:cxn ang="0">
                    <a:pos x="38" y="22"/>
                  </a:cxn>
                  <a:cxn ang="0">
                    <a:pos x="0" y="3"/>
                  </a:cxn>
                  <a:cxn ang="0">
                    <a:pos x="27" y="0"/>
                  </a:cxn>
                  <a:cxn ang="0">
                    <a:pos x="46" y="3"/>
                  </a:cxn>
                  <a:cxn ang="0">
                    <a:pos x="66" y="11"/>
                  </a:cxn>
                  <a:cxn ang="0">
                    <a:pos x="79" y="25"/>
                  </a:cxn>
                  <a:cxn ang="0">
                    <a:pos x="88" y="44"/>
                  </a:cxn>
                  <a:cxn ang="0">
                    <a:pos x="96" y="63"/>
                  </a:cxn>
                  <a:cxn ang="0">
                    <a:pos x="99" y="82"/>
                  </a:cxn>
                  <a:cxn ang="0">
                    <a:pos x="101" y="104"/>
                  </a:cxn>
                </a:cxnLst>
                <a:rect l="0" t="0" r="0" b="0"/>
                <a:pathLst>
                  <a:path w="101" h="189">
                    <a:moveTo>
                      <a:pt x="101" y="104"/>
                    </a:moveTo>
                    <a:lnTo>
                      <a:pt x="93" y="123"/>
                    </a:lnTo>
                    <a:lnTo>
                      <a:pt x="88" y="137"/>
                    </a:lnTo>
                    <a:lnTo>
                      <a:pt x="82" y="151"/>
                    </a:lnTo>
                    <a:lnTo>
                      <a:pt x="74" y="162"/>
                    </a:lnTo>
                    <a:lnTo>
                      <a:pt x="66" y="170"/>
                    </a:lnTo>
                    <a:lnTo>
                      <a:pt x="55" y="178"/>
                    </a:lnTo>
                    <a:lnTo>
                      <a:pt x="38" y="184"/>
                    </a:lnTo>
                    <a:lnTo>
                      <a:pt x="19" y="189"/>
                    </a:lnTo>
                    <a:lnTo>
                      <a:pt x="38" y="170"/>
                    </a:lnTo>
                    <a:lnTo>
                      <a:pt x="52" y="151"/>
                    </a:lnTo>
                    <a:lnTo>
                      <a:pt x="63" y="132"/>
                    </a:lnTo>
                    <a:lnTo>
                      <a:pt x="77" y="107"/>
                    </a:lnTo>
                    <a:lnTo>
                      <a:pt x="71" y="66"/>
                    </a:lnTo>
                    <a:lnTo>
                      <a:pt x="60" y="41"/>
                    </a:lnTo>
                    <a:lnTo>
                      <a:pt x="38" y="22"/>
                    </a:lnTo>
                    <a:lnTo>
                      <a:pt x="0" y="3"/>
                    </a:lnTo>
                    <a:lnTo>
                      <a:pt x="27" y="0"/>
                    </a:lnTo>
                    <a:lnTo>
                      <a:pt x="46" y="3"/>
                    </a:lnTo>
                    <a:lnTo>
                      <a:pt x="66" y="11"/>
                    </a:lnTo>
                    <a:lnTo>
                      <a:pt x="79" y="25"/>
                    </a:lnTo>
                    <a:lnTo>
                      <a:pt x="88" y="44"/>
                    </a:lnTo>
                    <a:lnTo>
                      <a:pt x="96" y="63"/>
                    </a:lnTo>
                    <a:lnTo>
                      <a:pt x="99" y="82"/>
                    </a:lnTo>
                    <a:lnTo>
                      <a:pt x="101" y="104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96" name="Freeform 90"/>
              <p:cNvSpPr/>
              <p:nvPr/>
            </p:nvSpPr>
            <p:spPr>
              <a:xfrm>
                <a:off x="2856" y="3018"/>
                <a:ext cx="102" cy="190"/>
              </a:xfrm>
              <a:custGeom>
                <a:avLst/>
                <a:gdLst/>
                <a:ahLst/>
                <a:cxnLst>
                  <a:cxn ang="0">
                    <a:pos x="102" y="107"/>
                  </a:cxn>
                  <a:cxn ang="0">
                    <a:pos x="94" y="126"/>
                  </a:cxn>
                  <a:cxn ang="0">
                    <a:pos x="88" y="140"/>
                  </a:cxn>
                  <a:cxn ang="0">
                    <a:pos x="83" y="154"/>
                  </a:cxn>
                  <a:cxn ang="0">
                    <a:pos x="75" y="165"/>
                  </a:cxn>
                  <a:cxn ang="0">
                    <a:pos x="66" y="173"/>
                  </a:cxn>
                  <a:cxn ang="0">
                    <a:pos x="53" y="181"/>
                  </a:cxn>
                  <a:cxn ang="0">
                    <a:pos x="39" y="187"/>
                  </a:cxn>
                  <a:cxn ang="0">
                    <a:pos x="20" y="190"/>
                  </a:cxn>
                  <a:cxn ang="0">
                    <a:pos x="39" y="170"/>
                  </a:cxn>
                  <a:cxn ang="0">
                    <a:pos x="53" y="154"/>
                  </a:cxn>
                  <a:cxn ang="0">
                    <a:pos x="64" y="135"/>
                  </a:cxn>
                  <a:cxn ang="0">
                    <a:pos x="77" y="110"/>
                  </a:cxn>
                  <a:cxn ang="0">
                    <a:pos x="72" y="66"/>
                  </a:cxn>
                  <a:cxn ang="0">
                    <a:pos x="61" y="41"/>
                  </a:cxn>
                  <a:cxn ang="0">
                    <a:pos x="36" y="22"/>
                  </a:cxn>
                  <a:cxn ang="0">
                    <a:pos x="0" y="3"/>
                  </a:cxn>
                  <a:cxn ang="0">
                    <a:pos x="28" y="0"/>
                  </a:cxn>
                  <a:cxn ang="0">
                    <a:pos x="47" y="3"/>
                  </a:cxn>
                  <a:cxn ang="0">
                    <a:pos x="66" y="14"/>
                  </a:cxn>
                  <a:cxn ang="0">
                    <a:pos x="80" y="28"/>
                  </a:cxn>
                  <a:cxn ang="0">
                    <a:pos x="88" y="44"/>
                  </a:cxn>
                  <a:cxn ang="0">
                    <a:pos x="97" y="66"/>
                  </a:cxn>
                  <a:cxn ang="0">
                    <a:pos x="99" y="85"/>
                  </a:cxn>
                  <a:cxn ang="0">
                    <a:pos x="102" y="107"/>
                  </a:cxn>
                </a:cxnLst>
                <a:rect l="0" t="0" r="0" b="0"/>
                <a:pathLst>
                  <a:path w="102" h="190">
                    <a:moveTo>
                      <a:pt x="102" y="107"/>
                    </a:moveTo>
                    <a:lnTo>
                      <a:pt x="94" y="126"/>
                    </a:lnTo>
                    <a:lnTo>
                      <a:pt x="88" y="140"/>
                    </a:lnTo>
                    <a:lnTo>
                      <a:pt x="83" y="154"/>
                    </a:lnTo>
                    <a:lnTo>
                      <a:pt x="75" y="165"/>
                    </a:lnTo>
                    <a:lnTo>
                      <a:pt x="66" y="173"/>
                    </a:lnTo>
                    <a:lnTo>
                      <a:pt x="53" y="181"/>
                    </a:lnTo>
                    <a:lnTo>
                      <a:pt x="39" y="187"/>
                    </a:lnTo>
                    <a:lnTo>
                      <a:pt x="20" y="190"/>
                    </a:lnTo>
                    <a:lnTo>
                      <a:pt x="39" y="170"/>
                    </a:lnTo>
                    <a:lnTo>
                      <a:pt x="53" y="154"/>
                    </a:lnTo>
                    <a:lnTo>
                      <a:pt x="64" y="135"/>
                    </a:lnTo>
                    <a:lnTo>
                      <a:pt x="77" y="110"/>
                    </a:lnTo>
                    <a:lnTo>
                      <a:pt x="72" y="66"/>
                    </a:lnTo>
                    <a:lnTo>
                      <a:pt x="61" y="41"/>
                    </a:lnTo>
                    <a:lnTo>
                      <a:pt x="36" y="22"/>
                    </a:lnTo>
                    <a:lnTo>
                      <a:pt x="0" y="3"/>
                    </a:lnTo>
                    <a:lnTo>
                      <a:pt x="28" y="0"/>
                    </a:lnTo>
                    <a:lnTo>
                      <a:pt x="47" y="3"/>
                    </a:lnTo>
                    <a:lnTo>
                      <a:pt x="66" y="14"/>
                    </a:lnTo>
                    <a:lnTo>
                      <a:pt x="80" y="28"/>
                    </a:lnTo>
                    <a:lnTo>
                      <a:pt x="88" y="44"/>
                    </a:lnTo>
                    <a:lnTo>
                      <a:pt x="97" y="66"/>
                    </a:lnTo>
                    <a:lnTo>
                      <a:pt x="99" y="85"/>
                    </a:lnTo>
                    <a:lnTo>
                      <a:pt x="102" y="107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97" name="Freeform 91"/>
              <p:cNvSpPr/>
              <p:nvPr/>
            </p:nvSpPr>
            <p:spPr>
              <a:xfrm>
                <a:off x="5848" y="3018"/>
                <a:ext cx="102" cy="190"/>
              </a:xfrm>
              <a:custGeom>
                <a:avLst/>
                <a:gdLst/>
                <a:ahLst/>
                <a:cxnLst>
                  <a:cxn ang="0">
                    <a:pos x="102" y="107"/>
                  </a:cxn>
                  <a:cxn ang="0">
                    <a:pos x="94" y="126"/>
                  </a:cxn>
                  <a:cxn ang="0">
                    <a:pos x="88" y="140"/>
                  </a:cxn>
                  <a:cxn ang="0">
                    <a:pos x="83" y="154"/>
                  </a:cxn>
                  <a:cxn ang="0">
                    <a:pos x="74" y="165"/>
                  </a:cxn>
                  <a:cxn ang="0">
                    <a:pos x="66" y="173"/>
                  </a:cxn>
                  <a:cxn ang="0">
                    <a:pos x="52" y="181"/>
                  </a:cxn>
                  <a:cxn ang="0">
                    <a:pos x="39" y="187"/>
                  </a:cxn>
                  <a:cxn ang="0">
                    <a:pos x="19" y="190"/>
                  </a:cxn>
                  <a:cxn ang="0">
                    <a:pos x="39" y="170"/>
                  </a:cxn>
                  <a:cxn ang="0">
                    <a:pos x="52" y="154"/>
                  </a:cxn>
                  <a:cxn ang="0">
                    <a:pos x="63" y="135"/>
                  </a:cxn>
                  <a:cxn ang="0">
                    <a:pos x="77" y="110"/>
                  </a:cxn>
                  <a:cxn ang="0">
                    <a:pos x="72" y="66"/>
                  </a:cxn>
                  <a:cxn ang="0">
                    <a:pos x="61" y="41"/>
                  </a:cxn>
                  <a:cxn ang="0">
                    <a:pos x="36" y="22"/>
                  </a:cxn>
                  <a:cxn ang="0">
                    <a:pos x="0" y="3"/>
                  </a:cxn>
                  <a:cxn ang="0">
                    <a:pos x="28" y="0"/>
                  </a:cxn>
                  <a:cxn ang="0">
                    <a:pos x="47" y="3"/>
                  </a:cxn>
                  <a:cxn ang="0">
                    <a:pos x="66" y="14"/>
                  </a:cxn>
                  <a:cxn ang="0">
                    <a:pos x="80" y="28"/>
                  </a:cxn>
                  <a:cxn ang="0">
                    <a:pos x="88" y="44"/>
                  </a:cxn>
                  <a:cxn ang="0">
                    <a:pos x="96" y="66"/>
                  </a:cxn>
                  <a:cxn ang="0">
                    <a:pos x="99" y="85"/>
                  </a:cxn>
                  <a:cxn ang="0">
                    <a:pos x="102" y="107"/>
                  </a:cxn>
                </a:cxnLst>
                <a:rect l="0" t="0" r="0" b="0"/>
                <a:pathLst>
                  <a:path w="102" h="190">
                    <a:moveTo>
                      <a:pt x="102" y="107"/>
                    </a:moveTo>
                    <a:lnTo>
                      <a:pt x="94" y="126"/>
                    </a:lnTo>
                    <a:lnTo>
                      <a:pt x="88" y="140"/>
                    </a:lnTo>
                    <a:lnTo>
                      <a:pt x="83" y="154"/>
                    </a:lnTo>
                    <a:lnTo>
                      <a:pt x="74" y="165"/>
                    </a:lnTo>
                    <a:lnTo>
                      <a:pt x="66" y="173"/>
                    </a:lnTo>
                    <a:lnTo>
                      <a:pt x="52" y="181"/>
                    </a:lnTo>
                    <a:lnTo>
                      <a:pt x="39" y="187"/>
                    </a:lnTo>
                    <a:lnTo>
                      <a:pt x="19" y="190"/>
                    </a:lnTo>
                    <a:lnTo>
                      <a:pt x="39" y="170"/>
                    </a:lnTo>
                    <a:lnTo>
                      <a:pt x="52" y="154"/>
                    </a:lnTo>
                    <a:lnTo>
                      <a:pt x="63" y="135"/>
                    </a:lnTo>
                    <a:lnTo>
                      <a:pt x="77" y="110"/>
                    </a:lnTo>
                    <a:lnTo>
                      <a:pt x="72" y="66"/>
                    </a:lnTo>
                    <a:lnTo>
                      <a:pt x="61" y="41"/>
                    </a:lnTo>
                    <a:lnTo>
                      <a:pt x="36" y="22"/>
                    </a:lnTo>
                    <a:lnTo>
                      <a:pt x="0" y="3"/>
                    </a:lnTo>
                    <a:lnTo>
                      <a:pt x="28" y="0"/>
                    </a:lnTo>
                    <a:lnTo>
                      <a:pt x="47" y="3"/>
                    </a:lnTo>
                    <a:lnTo>
                      <a:pt x="66" y="14"/>
                    </a:lnTo>
                    <a:lnTo>
                      <a:pt x="80" y="28"/>
                    </a:lnTo>
                    <a:lnTo>
                      <a:pt x="88" y="44"/>
                    </a:lnTo>
                    <a:lnTo>
                      <a:pt x="96" y="66"/>
                    </a:lnTo>
                    <a:lnTo>
                      <a:pt x="99" y="85"/>
                    </a:lnTo>
                    <a:lnTo>
                      <a:pt x="102" y="107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98" name="Freeform 92"/>
              <p:cNvSpPr/>
              <p:nvPr/>
            </p:nvSpPr>
            <p:spPr>
              <a:xfrm>
                <a:off x="1087" y="3024"/>
                <a:ext cx="90" cy="189"/>
              </a:xfrm>
              <a:custGeom>
                <a:avLst/>
                <a:gdLst/>
                <a:ahLst/>
                <a:cxnLst>
                  <a:cxn ang="0">
                    <a:pos x="52" y="0"/>
                  </a:cxn>
                  <a:cxn ang="0">
                    <a:pos x="19" y="27"/>
                  </a:cxn>
                  <a:cxn ang="0">
                    <a:pos x="5" y="55"/>
                  </a:cxn>
                  <a:cxn ang="0">
                    <a:pos x="0" y="87"/>
                  </a:cxn>
                  <a:cxn ang="0">
                    <a:pos x="5" y="129"/>
                  </a:cxn>
                  <a:cxn ang="0">
                    <a:pos x="16" y="142"/>
                  </a:cxn>
                  <a:cxn ang="0">
                    <a:pos x="27" y="156"/>
                  </a:cxn>
                  <a:cxn ang="0">
                    <a:pos x="35" y="164"/>
                  </a:cxn>
                  <a:cxn ang="0">
                    <a:pos x="44" y="173"/>
                  </a:cxn>
                  <a:cxn ang="0">
                    <a:pos x="52" y="178"/>
                  </a:cxn>
                  <a:cxn ang="0">
                    <a:pos x="60" y="184"/>
                  </a:cxn>
                  <a:cxn ang="0">
                    <a:pos x="74" y="186"/>
                  </a:cxn>
                  <a:cxn ang="0">
                    <a:pos x="90" y="189"/>
                  </a:cxn>
                  <a:cxn ang="0">
                    <a:pos x="63" y="175"/>
                  </a:cxn>
                  <a:cxn ang="0">
                    <a:pos x="44" y="162"/>
                  </a:cxn>
                  <a:cxn ang="0">
                    <a:pos x="30" y="148"/>
                  </a:cxn>
                  <a:cxn ang="0">
                    <a:pos x="13" y="120"/>
                  </a:cxn>
                  <a:cxn ang="0">
                    <a:pos x="11" y="82"/>
                  </a:cxn>
                  <a:cxn ang="0">
                    <a:pos x="13" y="55"/>
                  </a:cxn>
                  <a:cxn ang="0">
                    <a:pos x="27" y="30"/>
                  </a:cxn>
                  <a:cxn ang="0">
                    <a:pos x="52" y="0"/>
                  </a:cxn>
                </a:cxnLst>
                <a:rect l="0" t="0" r="0" b="0"/>
                <a:pathLst>
                  <a:path w="90" h="189">
                    <a:moveTo>
                      <a:pt x="52" y="0"/>
                    </a:moveTo>
                    <a:lnTo>
                      <a:pt x="19" y="27"/>
                    </a:lnTo>
                    <a:lnTo>
                      <a:pt x="5" y="55"/>
                    </a:lnTo>
                    <a:lnTo>
                      <a:pt x="0" y="87"/>
                    </a:lnTo>
                    <a:lnTo>
                      <a:pt x="5" y="129"/>
                    </a:lnTo>
                    <a:lnTo>
                      <a:pt x="16" y="142"/>
                    </a:lnTo>
                    <a:lnTo>
                      <a:pt x="27" y="156"/>
                    </a:lnTo>
                    <a:lnTo>
                      <a:pt x="35" y="164"/>
                    </a:lnTo>
                    <a:lnTo>
                      <a:pt x="44" y="173"/>
                    </a:lnTo>
                    <a:lnTo>
                      <a:pt x="52" y="178"/>
                    </a:lnTo>
                    <a:lnTo>
                      <a:pt x="60" y="184"/>
                    </a:lnTo>
                    <a:lnTo>
                      <a:pt x="74" y="186"/>
                    </a:lnTo>
                    <a:lnTo>
                      <a:pt x="90" y="189"/>
                    </a:lnTo>
                    <a:lnTo>
                      <a:pt x="63" y="175"/>
                    </a:lnTo>
                    <a:lnTo>
                      <a:pt x="44" y="162"/>
                    </a:lnTo>
                    <a:lnTo>
                      <a:pt x="30" y="148"/>
                    </a:lnTo>
                    <a:lnTo>
                      <a:pt x="13" y="120"/>
                    </a:lnTo>
                    <a:lnTo>
                      <a:pt x="11" y="82"/>
                    </a:lnTo>
                    <a:lnTo>
                      <a:pt x="13" y="55"/>
                    </a:lnTo>
                    <a:lnTo>
                      <a:pt x="27" y="3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DD9E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599" name="Freeform 93"/>
              <p:cNvSpPr/>
              <p:nvPr/>
            </p:nvSpPr>
            <p:spPr>
              <a:xfrm>
                <a:off x="2405" y="3021"/>
                <a:ext cx="85" cy="178"/>
              </a:xfrm>
              <a:custGeom>
                <a:avLst/>
                <a:gdLst/>
                <a:ahLst/>
                <a:cxnLst>
                  <a:cxn ang="0">
                    <a:pos x="49" y="0"/>
                  </a:cxn>
                  <a:cxn ang="0">
                    <a:pos x="19" y="25"/>
                  </a:cxn>
                  <a:cxn ang="0">
                    <a:pos x="3" y="52"/>
                  </a:cxn>
                  <a:cxn ang="0">
                    <a:pos x="0" y="82"/>
                  </a:cxn>
                  <a:cxn ang="0">
                    <a:pos x="5" y="121"/>
                  </a:cxn>
                  <a:cxn ang="0">
                    <a:pos x="25" y="145"/>
                  </a:cxn>
                  <a:cxn ang="0">
                    <a:pos x="38" y="162"/>
                  </a:cxn>
                  <a:cxn ang="0">
                    <a:pos x="55" y="173"/>
                  </a:cxn>
                  <a:cxn ang="0">
                    <a:pos x="85" y="178"/>
                  </a:cxn>
                  <a:cxn ang="0">
                    <a:pos x="58" y="167"/>
                  </a:cxn>
                  <a:cxn ang="0">
                    <a:pos x="41" y="154"/>
                  </a:cxn>
                  <a:cxn ang="0">
                    <a:pos x="27" y="140"/>
                  </a:cxn>
                  <a:cxn ang="0">
                    <a:pos x="14" y="112"/>
                  </a:cxn>
                  <a:cxn ang="0">
                    <a:pos x="11" y="77"/>
                  </a:cxn>
                  <a:cxn ang="0">
                    <a:pos x="14" y="52"/>
                  </a:cxn>
                  <a:cxn ang="0">
                    <a:pos x="27" y="27"/>
                  </a:cxn>
                  <a:cxn ang="0">
                    <a:pos x="49" y="0"/>
                  </a:cxn>
                </a:cxnLst>
                <a:rect l="0" t="0" r="0" b="0"/>
                <a:pathLst>
                  <a:path w="85" h="178">
                    <a:moveTo>
                      <a:pt x="49" y="0"/>
                    </a:moveTo>
                    <a:lnTo>
                      <a:pt x="19" y="25"/>
                    </a:lnTo>
                    <a:lnTo>
                      <a:pt x="3" y="52"/>
                    </a:lnTo>
                    <a:lnTo>
                      <a:pt x="0" y="82"/>
                    </a:lnTo>
                    <a:lnTo>
                      <a:pt x="5" y="121"/>
                    </a:lnTo>
                    <a:lnTo>
                      <a:pt x="25" y="145"/>
                    </a:lnTo>
                    <a:lnTo>
                      <a:pt x="38" y="162"/>
                    </a:lnTo>
                    <a:lnTo>
                      <a:pt x="55" y="173"/>
                    </a:lnTo>
                    <a:lnTo>
                      <a:pt x="85" y="178"/>
                    </a:lnTo>
                    <a:lnTo>
                      <a:pt x="58" y="167"/>
                    </a:lnTo>
                    <a:lnTo>
                      <a:pt x="41" y="154"/>
                    </a:lnTo>
                    <a:lnTo>
                      <a:pt x="27" y="140"/>
                    </a:lnTo>
                    <a:lnTo>
                      <a:pt x="14" y="112"/>
                    </a:lnTo>
                    <a:lnTo>
                      <a:pt x="11" y="77"/>
                    </a:lnTo>
                    <a:lnTo>
                      <a:pt x="14" y="52"/>
                    </a:lnTo>
                    <a:lnTo>
                      <a:pt x="27" y="27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DD9E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00" name="Freeform 94"/>
              <p:cNvSpPr/>
              <p:nvPr/>
            </p:nvSpPr>
            <p:spPr>
              <a:xfrm>
                <a:off x="5350" y="3043"/>
                <a:ext cx="85" cy="178"/>
              </a:xfrm>
              <a:custGeom>
                <a:avLst/>
                <a:gdLst/>
                <a:ahLst/>
                <a:cxnLst>
                  <a:cxn ang="0">
                    <a:pos x="49" y="0"/>
                  </a:cxn>
                  <a:cxn ang="0">
                    <a:pos x="19" y="25"/>
                  </a:cxn>
                  <a:cxn ang="0">
                    <a:pos x="3" y="52"/>
                  </a:cxn>
                  <a:cxn ang="0">
                    <a:pos x="0" y="82"/>
                  </a:cxn>
                  <a:cxn ang="0">
                    <a:pos x="5" y="121"/>
                  </a:cxn>
                  <a:cxn ang="0">
                    <a:pos x="25" y="145"/>
                  </a:cxn>
                  <a:cxn ang="0">
                    <a:pos x="38" y="162"/>
                  </a:cxn>
                  <a:cxn ang="0">
                    <a:pos x="55" y="173"/>
                  </a:cxn>
                  <a:cxn ang="0">
                    <a:pos x="85" y="178"/>
                  </a:cxn>
                  <a:cxn ang="0">
                    <a:pos x="58" y="165"/>
                  </a:cxn>
                  <a:cxn ang="0">
                    <a:pos x="41" y="154"/>
                  </a:cxn>
                  <a:cxn ang="0">
                    <a:pos x="27" y="137"/>
                  </a:cxn>
                  <a:cxn ang="0">
                    <a:pos x="14" y="112"/>
                  </a:cxn>
                  <a:cxn ang="0">
                    <a:pos x="11" y="77"/>
                  </a:cxn>
                  <a:cxn ang="0">
                    <a:pos x="14" y="52"/>
                  </a:cxn>
                  <a:cxn ang="0">
                    <a:pos x="27" y="27"/>
                  </a:cxn>
                  <a:cxn ang="0">
                    <a:pos x="49" y="0"/>
                  </a:cxn>
                </a:cxnLst>
                <a:rect l="0" t="0" r="0" b="0"/>
                <a:pathLst>
                  <a:path w="85" h="178">
                    <a:moveTo>
                      <a:pt x="49" y="0"/>
                    </a:moveTo>
                    <a:lnTo>
                      <a:pt x="19" y="25"/>
                    </a:lnTo>
                    <a:lnTo>
                      <a:pt x="3" y="52"/>
                    </a:lnTo>
                    <a:lnTo>
                      <a:pt x="0" y="82"/>
                    </a:lnTo>
                    <a:lnTo>
                      <a:pt x="5" y="121"/>
                    </a:lnTo>
                    <a:lnTo>
                      <a:pt x="25" y="145"/>
                    </a:lnTo>
                    <a:lnTo>
                      <a:pt x="38" y="162"/>
                    </a:lnTo>
                    <a:lnTo>
                      <a:pt x="55" y="173"/>
                    </a:lnTo>
                    <a:lnTo>
                      <a:pt x="85" y="178"/>
                    </a:lnTo>
                    <a:lnTo>
                      <a:pt x="58" y="165"/>
                    </a:lnTo>
                    <a:lnTo>
                      <a:pt x="41" y="154"/>
                    </a:lnTo>
                    <a:lnTo>
                      <a:pt x="27" y="137"/>
                    </a:lnTo>
                    <a:lnTo>
                      <a:pt x="14" y="112"/>
                    </a:lnTo>
                    <a:lnTo>
                      <a:pt x="11" y="77"/>
                    </a:lnTo>
                    <a:lnTo>
                      <a:pt x="14" y="52"/>
                    </a:lnTo>
                    <a:lnTo>
                      <a:pt x="27" y="27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DD9E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01" name="Freeform 95"/>
              <p:cNvSpPr/>
              <p:nvPr/>
            </p:nvSpPr>
            <p:spPr>
              <a:xfrm>
                <a:off x="2776" y="3029"/>
                <a:ext cx="86" cy="179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17" y="25"/>
                  </a:cxn>
                  <a:cxn ang="0">
                    <a:pos x="3" y="52"/>
                  </a:cxn>
                  <a:cxn ang="0">
                    <a:pos x="0" y="82"/>
                  </a:cxn>
                  <a:cxn ang="0">
                    <a:pos x="6" y="121"/>
                  </a:cxn>
                  <a:cxn ang="0">
                    <a:pos x="22" y="148"/>
                  </a:cxn>
                  <a:cxn ang="0">
                    <a:pos x="39" y="165"/>
                  </a:cxn>
                  <a:cxn ang="0">
                    <a:pos x="56" y="173"/>
                  </a:cxn>
                  <a:cxn ang="0">
                    <a:pos x="86" y="179"/>
                  </a:cxn>
                  <a:cxn ang="0">
                    <a:pos x="58" y="168"/>
                  </a:cxn>
                  <a:cxn ang="0">
                    <a:pos x="42" y="154"/>
                  </a:cxn>
                  <a:cxn ang="0">
                    <a:pos x="28" y="140"/>
                  </a:cxn>
                  <a:cxn ang="0">
                    <a:pos x="11" y="115"/>
                  </a:cxn>
                  <a:cxn ang="0">
                    <a:pos x="9" y="80"/>
                  </a:cxn>
                  <a:cxn ang="0">
                    <a:pos x="11" y="52"/>
                  </a:cxn>
                  <a:cxn ang="0">
                    <a:pos x="25" y="30"/>
                  </a:cxn>
                  <a:cxn ang="0">
                    <a:pos x="47" y="0"/>
                  </a:cxn>
                </a:cxnLst>
                <a:rect l="0" t="0" r="0" b="0"/>
                <a:pathLst>
                  <a:path w="86" h="179">
                    <a:moveTo>
                      <a:pt x="47" y="0"/>
                    </a:moveTo>
                    <a:lnTo>
                      <a:pt x="17" y="25"/>
                    </a:lnTo>
                    <a:lnTo>
                      <a:pt x="3" y="52"/>
                    </a:lnTo>
                    <a:lnTo>
                      <a:pt x="0" y="82"/>
                    </a:lnTo>
                    <a:lnTo>
                      <a:pt x="6" y="121"/>
                    </a:lnTo>
                    <a:lnTo>
                      <a:pt x="22" y="148"/>
                    </a:lnTo>
                    <a:lnTo>
                      <a:pt x="39" y="165"/>
                    </a:lnTo>
                    <a:lnTo>
                      <a:pt x="56" y="173"/>
                    </a:lnTo>
                    <a:lnTo>
                      <a:pt x="86" y="179"/>
                    </a:lnTo>
                    <a:lnTo>
                      <a:pt x="58" y="168"/>
                    </a:lnTo>
                    <a:lnTo>
                      <a:pt x="42" y="154"/>
                    </a:lnTo>
                    <a:lnTo>
                      <a:pt x="28" y="140"/>
                    </a:lnTo>
                    <a:lnTo>
                      <a:pt x="11" y="115"/>
                    </a:lnTo>
                    <a:lnTo>
                      <a:pt x="9" y="80"/>
                    </a:lnTo>
                    <a:lnTo>
                      <a:pt x="11" y="52"/>
                    </a:lnTo>
                    <a:lnTo>
                      <a:pt x="25" y="3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DD9E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02" name="Freeform 96"/>
              <p:cNvSpPr/>
              <p:nvPr/>
            </p:nvSpPr>
            <p:spPr>
              <a:xfrm>
                <a:off x="5768" y="3029"/>
                <a:ext cx="85" cy="179"/>
              </a:xfrm>
              <a:custGeom>
                <a:avLst/>
                <a:gdLst/>
                <a:ahLst/>
                <a:cxnLst>
                  <a:cxn ang="0">
                    <a:pos x="50" y="0"/>
                  </a:cxn>
                  <a:cxn ang="0">
                    <a:pos x="19" y="25"/>
                  </a:cxn>
                  <a:cxn ang="0">
                    <a:pos x="3" y="52"/>
                  </a:cxn>
                  <a:cxn ang="0">
                    <a:pos x="0" y="82"/>
                  </a:cxn>
                  <a:cxn ang="0">
                    <a:pos x="6" y="121"/>
                  </a:cxn>
                  <a:cxn ang="0">
                    <a:pos x="22" y="148"/>
                  </a:cxn>
                  <a:cxn ang="0">
                    <a:pos x="39" y="165"/>
                  </a:cxn>
                  <a:cxn ang="0">
                    <a:pos x="55" y="173"/>
                  </a:cxn>
                  <a:cxn ang="0">
                    <a:pos x="85" y="179"/>
                  </a:cxn>
                  <a:cxn ang="0">
                    <a:pos x="58" y="168"/>
                  </a:cxn>
                  <a:cxn ang="0">
                    <a:pos x="41" y="154"/>
                  </a:cxn>
                  <a:cxn ang="0">
                    <a:pos x="28" y="140"/>
                  </a:cxn>
                  <a:cxn ang="0">
                    <a:pos x="14" y="115"/>
                  </a:cxn>
                  <a:cxn ang="0">
                    <a:pos x="8" y="80"/>
                  </a:cxn>
                  <a:cxn ang="0">
                    <a:pos x="11" y="52"/>
                  </a:cxn>
                  <a:cxn ang="0">
                    <a:pos x="25" y="30"/>
                  </a:cxn>
                  <a:cxn ang="0">
                    <a:pos x="50" y="0"/>
                  </a:cxn>
                </a:cxnLst>
                <a:rect l="0" t="0" r="0" b="0"/>
                <a:pathLst>
                  <a:path w="85" h="179">
                    <a:moveTo>
                      <a:pt x="50" y="0"/>
                    </a:moveTo>
                    <a:lnTo>
                      <a:pt x="19" y="25"/>
                    </a:lnTo>
                    <a:lnTo>
                      <a:pt x="3" y="52"/>
                    </a:lnTo>
                    <a:lnTo>
                      <a:pt x="0" y="82"/>
                    </a:lnTo>
                    <a:lnTo>
                      <a:pt x="6" y="121"/>
                    </a:lnTo>
                    <a:lnTo>
                      <a:pt x="22" y="148"/>
                    </a:lnTo>
                    <a:lnTo>
                      <a:pt x="39" y="165"/>
                    </a:lnTo>
                    <a:lnTo>
                      <a:pt x="55" y="173"/>
                    </a:lnTo>
                    <a:lnTo>
                      <a:pt x="85" y="179"/>
                    </a:lnTo>
                    <a:lnTo>
                      <a:pt x="58" y="168"/>
                    </a:lnTo>
                    <a:lnTo>
                      <a:pt x="41" y="154"/>
                    </a:lnTo>
                    <a:lnTo>
                      <a:pt x="28" y="140"/>
                    </a:lnTo>
                    <a:lnTo>
                      <a:pt x="14" y="115"/>
                    </a:lnTo>
                    <a:lnTo>
                      <a:pt x="8" y="80"/>
                    </a:lnTo>
                    <a:lnTo>
                      <a:pt x="11" y="52"/>
                    </a:lnTo>
                    <a:lnTo>
                      <a:pt x="25" y="30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DD9E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03" name="Freeform 97"/>
              <p:cNvSpPr/>
              <p:nvPr/>
            </p:nvSpPr>
            <p:spPr>
              <a:xfrm>
                <a:off x="1023" y="2971"/>
                <a:ext cx="116" cy="256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88" y="11"/>
                  </a:cxn>
                  <a:cxn ang="0">
                    <a:pos x="69" y="25"/>
                  </a:cxn>
                  <a:cxn ang="0">
                    <a:pos x="53" y="39"/>
                  </a:cxn>
                  <a:cxn ang="0">
                    <a:pos x="42" y="55"/>
                  </a:cxn>
                  <a:cxn ang="0">
                    <a:pos x="33" y="75"/>
                  </a:cxn>
                  <a:cxn ang="0">
                    <a:pos x="28" y="99"/>
                  </a:cxn>
                  <a:cxn ang="0">
                    <a:pos x="22" y="124"/>
                  </a:cxn>
                  <a:cxn ang="0">
                    <a:pos x="17" y="151"/>
                  </a:cxn>
                  <a:cxn ang="0">
                    <a:pos x="28" y="212"/>
                  </a:cxn>
                  <a:cxn ang="0">
                    <a:pos x="61" y="256"/>
                  </a:cxn>
                  <a:cxn ang="0">
                    <a:pos x="25" y="223"/>
                  </a:cxn>
                  <a:cxn ang="0">
                    <a:pos x="0" y="154"/>
                  </a:cxn>
                  <a:cxn ang="0">
                    <a:pos x="3" y="124"/>
                  </a:cxn>
                  <a:cxn ang="0">
                    <a:pos x="9" y="97"/>
                  </a:cxn>
                  <a:cxn ang="0">
                    <a:pos x="14" y="69"/>
                  </a:cxn>
                  <a:cxn ang="0">
                    <a:pos x="25" y="47"/>
                  </a:cxn>
                  <a:cxn ang="0">
                    <a:pos x="39" y="28"/>
                  </a:cxn>
                  <a:cxn ang="0">
                    <a:pos x="58" y="14"/>
                  </a:cxn>
                  <a:cxn ang="0">
                    <a:pos x="83" y="3"/>
                  </a:cxn>
                  <a:cxn ang="0">
                    <a:pos x="116" y="0"/>
                  </a:cxn>
                </a:cxnLst>
                <a:rect l="0" t="0" r="0" b="0"/>
                <a:pathLst>
                  <a:path w="116" h="256">
                    <a:moveTo>
                      <a:pt x="116" y="0"/>
                    </a:moveTo>
                    <a:lnTo>
                      <a:pt x="88" y="11"/>
                    </a:lnTo>
                    <a:lnTo>
                      <a:pt x="69" y="25"/>
                    </a:lnTo>
                    <a:lnTo>
                      <a:pt x="53" y="39"/>
                    </a:lnTo>
                    <a:lnTo>
                      <a:pt x="42" y="55"/>
                    </a:lnTo>
                    <a:lnTo>
                      <a:pt x="33" y="75"/>
                    </a:lnTo>
                    <a:lnTo>
                      <a:pt x="28" y="99"/>
                    </a:lnTo>
                    <a:lnTo>
                      <a:pt x="22" y="124"/>
                    </a:lnTo>
                    <a:lnTo>
                      <a:pt x="17" y="151"/>
                    </a:lnTo>
                    <a:lnTo>
                      <a:pt x="28" y="212"/>
                    </a:lnTo>
                    <a:lnTo>
                      <a:pt x="61" y="256"/>
                    </a:lnTo>
                    <a:lnTo>
                      <a:pt x="25" y="223"/>
                    </a:lnTo>
                    <a:lnTo>
                      <a:pt x="0" y="154"/>
                    </a:lnTo>
                    <a:lnTo>
                      <a:pt x="3" y="124"/>
                    </a:lnTo>
                    <a:lnTo>
                      <a:pt x="9" y="97"/>
                    </a:lnTo>
                    <a:lnTo>
                      <a:pt x="14" y="69"/>
                    </a:lnTo>
                    <a:lnTo>
                      <a:pt x="25" y="47"/>
                    </a:lnTo>
                    <a:lnTo>
                      <a:pt x="39" y="28"/>
                    </a:lnTo>
                    <a:lnTo>
                      <a:pt x="58" y="14"/>
                    </a:lnTo>
                    <a:lnTo>
                      <a:pt x="83" y="3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rgbClr val="5B667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04" name="Freeform 98"/>
              <p:cNvSpPr/>
              <p:nvPr/>
            </p:nvSpPr>
            <p:spPr>
              <a:xfrm>
                <a:off x="2344" y="2971"/>
                <a:ext cx="110" cy="242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86" y="11"/>
                  </a:cxn>
                  <a:cxn ang="0">
                    <a:pos x="64" y="22"/>
                  </a:cxn>
                  <a:cxn ang="0">
                    <a:pos x="50" y="36"/>
                  </a:cxn>
                  <a:cxn ang="0">
                    <a:pos x="39" y="53"/>
                  </a:cxn>
                  <a:cxn ang="0">
                    <a:pos x="31" y="72"/>
                  </a:cxn>
                  <a:cxn ang="0">
                    <a:pos x="25" y="94"/>
                  </a:cxn>
                  <a:cxn ang="0">
                    <a:pos x="20" y="116"/>
                  </a:cxn>
                  <a:cxn ang="0">
                    <a:pos x="14" y="143"/>
                  </a:cxn>
                  <a:cxn ang="0">
                    <a:pos x="28" y="198"/>
                  </a:cxn>
                  <a:cxn ang="0">
                    <a:pos x="55" y="242"/>
                  </a:cxn>
                  <a:cxn ang="0">
                    <a:pos x="25" y="212"/>
                  </a:cxn>
                  <a:cxn ang="0">
                    <a:pos x="0" y="146"/>
                  </a:cxn>
                  <a:cxn ang="0">
                    <a:pos x="3" y="119"/>
                  </a:cxn>
                  <a:cxn ang="0">
                    <a:pos x="6" y="91"/>
                  </a:cxn>
                  <a:cxn ang="0">
                    <a:pos x="14" y="66"/>
                  </a:cxn>
                  <a:cxn ang="0">
                    <a:pos x="22" y="44"/>
                  </a:cxn>
                  <a:cxn ang="0">
                    <a:pos x="36" y="25"/>
                  </a:cxn>
                  <a:cxn ang="0">
                    <a:pos x="55" y="11"/>
                  </a:cxn>
                  <a:cxn ang="0">
                    <a:pos x="80" y="3"/>
                  </a:cxn>
                  <a:cxn ang="0">
                    <a:pos x="110" y="0"/>
                  </a:cxn>
                </a:cxnLst>
                <a:rect l="0" t="0" r="0" b="0"/>
                <a:pathLst>
                  <a:path w="110" h="242">
                    <a:moveTo>
                      <a:pt x="110" y="0"/>
                    </a:moveTo>
                    <a:lnTo>
                      <a:pt x="86" y="11"/>
                    </a:lnTo>
                    <a:lnTo>
                      <a:pt x="64" y="22"/>
                    </a:lnTo>
                    <a:lnTo>
                      <a:pt x="50" y="36"/>
                    </a:lnTo>
                    <a:lnTo>
                      <a:pt x="39" y="53"/>
                    </a:lnTo>
                    <a:lnTo>
                      <a:pt x="31" y="72"/>
                    </a:lnTo>
                    <a:lnTo>
                      <a:pt x="25" y="94"/>
                    </a:lnTo>
                    <a:lnTo>
                      <a:pt x="20" y="116"/>
                    </a:lnTo>
                    <a:lnTo>
                      <a:pt x="14" y="143"/>
                    </a:lnTo>
                    <a:lnTo>
                      <a:pt x="28" y="198"/>
                    </a:lnTo>
                    <a:lnTo>
                      <a:pt x="55" y="242"/>
                    </a:lnTo>
                    <a:lnTo>
                      <a:pt x="25" y="212"/>
                    </a:lnTo>
                    <a:lnTo>
                      <a:pt x="0" y="146"/>
                    </a:lnTo>
                    <a:lnTo>
                      <a:pt x="3" y="119"/>
                    </a:lnTo>
                    <a:lnTo>
                      <a:pt x="6" y="91"/>
                    </a:lnTo>
                    <a:lnTo>
                      <a:pt x="14" y="66"/>
                    </a:lnTo>
                    <a:lnTo>
                      <a:pt x="22" y="44"/>
                    </a:lnTo>
                    <a:lnTo>
                      <a:pt x="36" y="25"/>
                    </a:lnTo>
                    <a:lnTo>
                      <a:pt x="55" y="11"/>
                    </a:lnTo>
                    <a:lnTo>
                      <a:pt x="80" y="3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5B667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05" name="Freeform 99"/>
              <p:cNvSpPr/>
              <p:nvPr/>
            </p:nvSpPr>
            <p:spPr>
              <a:xfrm>
                <a:off x="5289" y="2993"/>
                <a:ext cx="110" cy="239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86" y="11"/>
                  </a:cxn>
                  <a:cxn ang="0">
                    <a:pos x="64" y="22"/>
                  </a:cxn>
                  <a:cxn ang="0">
                    <a:pos x="50" y="36"/>
                  </a:cxn>
                  <a:cxn ang="0">
                    <a:pos x="39" y="53"/>
                  </a:cxn>
                  <a:cxn ang="0">
                    <a:pos x="31" y="72"/>
                  </a:cxn>
                  <a:cxn ang="0">
                    <a:pos x="25" y="94"/>
                  </a:cxn>
                  <a:cxn ang="0">
                    <a:pos x="20" y="116"/>
                  </a:cxn>
                  <a:cxn ang="0">
                    <a:pos x="14" y="143"/>
                  </a:cxn>
                  <a:cxn ang="0">
                    <a:pos x="28" y="198"/>
                  </a:cxn>
                  <a:cxn ang="0">
                    <a:pos x="55" y="239"/>
                  </a:cxn>
                  <a:cxn ang="0">
                    <a:pos x="25" y="209"/>
                  </a:cxn>
                  <a:cxn ang="0">
                    <a:pos x="0" y="146"/>
                  </a:cxn>
                  <a:cxn ang="0">
                    <a:pos x="3" y="118"/>
                  </a:cxn>
                  <a:cxn ang="0">
                    <a:pos x="6" y="91"/>
                  </a:cxn>
                  <a:cxn ang="0">
                    <a:pos x="14" y="66"/>
                  </a:cxn>
                  <a:cxn ang="0">
                    <a:pos x="22" y="44"/>
                  </a:cxn>
                  <a:cxn ang="0">
                    <a:pos x="36" y="25"/>
                  </a:cxn>
                  <a:cxn ang="0">
                    <a:pos x="55" y="11"/>
                  </a:cxn>
                  <a:cxn ang="0">
                    <a:pos x="80" y="3"/>
                  </a:cxn>
                  <a:cxn ang="0">
                    <a:pos x="110" y="0"/>
                  </a:cxn>
                </a:cxnLst>
                <a:rect l="0" t="0" r="0" b="0"/>
                <a:pathLst>
                  <a:path w="110" h="239">
                    <a:moveTo>
                      <a:pt x="110" y="0"/>
                    </a:moveTo>
                    <a:lnTo>
                      <a:pt x="86" y="11"/>
                    </a:lnTo>
                    <a:lnTo>
                      <a:pt x="64" y="22"/>
                    </a:lnTo>
                    <a:lnTo>
                      <a:pt x="50" y="36"/>
                    </a:lnTo>
                    <a:lnTo>
                      <a:pt x="39" y="53"/>
                    </a:lnTo>
                    <a:lnTo>
                      <a:pt x="31" y="72"/>
                    </a:lnTo>
                    <a:lnTo>
                      <a:pt x="25" y="94"/>
                    </a:lnTo>
                    <a:lnTo>
                      <a:pt x="20" y="116"/>
                    </a:lnTo>
                    <a:lnTo>
                      <a:pt x="14" y="143"/>
                    </a:lnTo>
                    <a:lnTo>
                      <a:pt x="28" y="198"/>
                    </a:lnTo>
                    <a:lnTo>
                      <a:pt x="55" y="239"/>
                    </a:lnTo>
                    <a:lnTo>
                      <a:pt x="25" y="209"/>
                    </a:lnTo>
                    <a:lnTo>
                      <a:pt x="0" y="146"/>
                    </a:lnTo>
                    <a:lnTo>
                      <a:pt x="3" y="118"/>
                    </a:lnTo>
                    <a:lnTo>
                      <a:pt x="6" y="91"/>
                    </a:lnTo>
                    <a:lnTo>
                      <a:pt x="14" y="66"/>
                    </a:lnTo>
                    <a:lnTo>
                      <a:pt x="22" y="44"/>
                    </a:lnTo>
                    <a:lnTo>
                      <a:pt x="36" y="25"/>
                    </a:lnTo>
                    <a:lnTo>
                      <a:pt x="55" y="11"/>
                    </a:lnTo>
                    <a:lnTo>
                      <a:pt x="80" y="3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5B667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06" name="Freeform 100"/>
              <p:cNvSpPr/>
              <p:nvPr/>
            </p:nvSpPr>
            <p:spPr>
              <a:xfrm>
                <a:off x="2716" y="2980"/>
                <a:ext cx="107" cy="241"/>
              </a:xfrm>
              <a:custGeom>
                <a:avLst/>
                <a:gdLst/>
                <a:ahLst/>
                <a:cxnLst>
                  <a:cxn ang="0">
                    <a:pos x="107" y="0"/>
                  </a:cxn>
                  <a:cxn ang="0">
                    <a:pos x="82" y="11"/>
                  </a:cxn>
                  <a:cxn ang="0">
                    <a:pos x="63" y="24"/>
                  </a:cxn>
                  <a:cxn ang="0">
                    <a:pos x="49" y="38"/>
                  </a:cxn>
                  <a:cxn ang="0">
                    <a:pos x="38" y="55"/>
                  </a:cxn>
                  <a:cxn ang="0">
                    <a:pos x="30" y="71"/>
                  </a:cxn>
                  <a:cxn ang="0">
                    <a:pos x="25" y="93"/>
                  </a:cxn>
                  <a:cxn ang="0">
                    <a:pos x="19" y="115"/>
                  </a:cxn>
                  <a:cxn ang="0">
                    <a:pos x="14" y="142"/>
                  </a:cxn>
                  <a:cxn ang="0">
                    <a:pos x="25" y="200"/>
                  </a:cxn>
                  <a:cxn ang="0">
                    <a:pos x="55" y="241"/>
                  </a:cxn>
                  <a:cxn ang="0">
                    <a:pos x="22" y="211"/>
                  </a:cxn>
                  <a:cxn ang="0">
                    <a:pos x="0" y="145"/>
                  </a:cxn>
                  <a:cxn ang="0">
                    <a:pos x="3" y="118"/>
                  </a:cxn>
                  <a:cxn ang="0">
                    <a:pos x="8" y="90"/>
                  </a:cxn>
                  <a:cxn ang="0">
                    <a:pos x="14" y="66"/>
                  </a:cxn>
                  <a:cxn ang="0">
                    <a:pos x="25" y="44"/>
                  </a:cxn>
                  <a:cxn ang="0">
                    <a:pos x="36" y="24"/>
                  </a:cxn>
                  <a:cxn ang="0">
                    <a:pos x="55" y="11"/>
                  </a:cxn>
                  <a:cxn ang="0">
                    <a:pos x="77" y="2"/>
                  </a:cxn>
                  <a:cxn ang="0">
                    <a:pos x="107" y="0"/>
                  </a:cxn>
                </a:cxnLst>
                <a:rect l="0" t="0" r="0" b="0"/>
                <a:pathLst>
                  <a:path w="107" h="241">
                    <a:moveTo>
                      <a:pt x="107" y="0"/>
                    </a:moveTo>
                    <a:lnTo>
                      <a:pt x="82" y="11"/>
                    </a:lnTo>
                    <a:lnTo>
                      <a:pt x="63" y="24"/>
                    </a:lnTo>
                    <a:lnTo>
                      <a:pt x="49" y="38"/>
                    </a:lnTo>
                    <a:lnTo>
                      <a:pt x="38" y="55"/>
                    </a:lnTo>
                    <a:lnTo>
                      <a:pt x="30" y="71"/>
                    </a:lnTo>
                    <a:lnTo>
                      <a:pt x="25" y="93"/>
                    </a:lnTo>
                    <a:lnTo>
                      <a:pt x="19" y="115"/>
                    </a:lnTo>
                    <a:lnTo>
                      <a:pt x="14" y="142"/>
                    </a:lnTo>
                    <a:lnTo>
                      <a:pt x="25" y="200"/>
                    </a:lnTo>
                    <a:lnTo>
                      <a:pt x="55" y="241"/>
                    </a:lnTo>
                    <a:lnTo>
                      <a:pt x="22" y="211"/>
                    </a:lnTo>
                    <a:lnTo>
                      <a:pt x="0" y="145"/>
                    </a:lnTo>
                    <a:lnTo>
                      <a:pt x="3" y="118"/>
                    </a:lnTo>
                    <a:lnTo>
                      <a:pt x="8" y="90"/>
                    </a:lnTo>
                    <a:lnTo>
                      <a:pt x="14" y="66"/>
                    </a:lnTo>
                    <a:lnTo>
                      <a:pt x="25" y="44"/>
                    </a:lnTo>
                    <a:lnTo>
                      <a:pt x="36" y="24"/>
                    </a:lnTo>
                    <a:lnTo>
                      <a:pt x="55" y="11"/>
                    </a:lnTo>
                    <a:lnTo>
                      <a:pt x="77" y="2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5B667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07" name="Freeform 101"/>
              <p:cNvSpPr/>
              <p:nvPr/>
            </p:nvSpPr>
            <p:spPr>
              <a:xfrm>
                <a:off x="5708" y="2980"/>
                <a:ext cx="107" cy="241"/>
              </a:xfrm>
              <a:custGeom>
                <a:avLst/>
                <a:gdLst/>
                <a:ahLst/>
                <a:cxnLst>
                  <a:cxn ang="0">
                    <a:pos x="107" y="0"/>
                  </a:cxn>
                  <a:cxn ang="0">
                    <a:pos x="82" y="11"/>
                  </a:cxn>
                  <a:cxn ang="0">
                    <a:pos x="63" y="22"/>
                  </a:cxn>
                  <a:cxn ang="0">
                    <a:pos x="49" y="35"/>
                  </a:cxn>
                  <a:cxn ang="0">
                    <a:pos x="38" y="52"/>
                  </a:cxn>
                  <a:cxn ang="0">
                    <a:pos x="30" y="71"/>
                  </a:cxn>
                  <a:cxn ang="0">
                    <a:pos x="24" y="93"/>
                  </a:cxn>
                  <a:cxn ang="0">
                    <a:pos x="19" y="115"/>
                  </a:cxn>
                  <a:cxn ang="0">
                    <a:pos x="13" y="142"/>
                  </a:cxn>
                  <a:cxn ang="0">
                    <a:pos x="24" y="200"/>
                  </a:cxn>
                  <a:cxn ang="0">
                    <a:pos x="55" y="241"/>
                  </a:cxn>
                  <a:cxn ang="0">
                    <a:pos x="22" y="211"/>
                  </a:cxn>
                  <a:cxn ang="0">
                    <a:pos x="0" y="145"/>
                  </a:cxn>
                  <a:cxn ang="0">
                    <a:pos x="2" y="118"/>
                  </a:cxn>
                  <a:cxn ang="0">
                    <a:pos x="5" y="90"/>
                  </a:cxn>
                  <a:cxn ang="0">
                    <a:pos x="13" y="66"/>
                  </a:cxn>
                  <a:cxn ang="0">
                    <a:pos x="22" y="44"/>
                  </a:cxn>
                  <a:cxn ang="0">
                    <a:pos x="35" y="24"/>
                  </a:cxn>
                  <a:cxn ang="0">
                    <a:pos x="55" y="11"/>
                  </a:cxn>
                  <a:cxn ang="0">
                    <a:pos x="77" y="2"/>
                  </a:cxn>
                  <a:cxn ang="0">
                    <a:pos x="107" y="0"/>
                  </a:cxn>
                </a:cxnLst>
                <a:rect l="0" t="0" r="0" b="0"/>
                <a:pathLst>
                  <a:path w="107" h="241">
                    <a:moveTo>
                      <a:pt x="107" y="0"/>
                    </a:moveTo>
                    <a:lnTo>
                      <a:pt x="82" y="11"/>
                    </a:lnTo>
                    <a:lnTo>
                      <a:pt x="63" y="22"/>
                    </a:lnTo>
                    <a:lnTo>
                      <a:pt x="49" y="35"/>
                    </a:lnTo>
                    <a:lnTo>
                      <a:pt x="38" y="52"/>
                    </a:lnTo>
                    <a:lnTo>
                      <a:pt x="30" y="71"/>
                    </a:lnTo>
                    <a:lnTo>
                      <a:pt x="24" y="93"/>
                    </a:lnTo>
                    <a:lnTo>
                      <a:pt x="19" y="115"/>
                    </a:lnTo>
                    <a:lnTo>
                      <a:pt x="13" y="142"/>
                    </a:lnTo>
                    <a:lnTo>
                      <a:pt x="24" y="200"/>
                    </a:lnTo>
                    <a:lnTo>
                      <a:pt x="55" y="241"/>
                    </a:lnTo>
                    <a:lnTo>
                      <a:pt x="22" y="211"/>
                    </a:lnTo>
                    <a:lnTo>
                      <a:pt x="0" y="145"/>
                    </a:lnTo>
                    <a:lnTo>
                      <a:pt x="2" y="118"/>
                    </a:lnTo>
                    <a:lnTo>
                      <a:pt x="5" y="90"/>
                    </a:lnTo>
                    <a:lnTo>
                      <a:pt x="13" y="66"/>
                    </a:lnTo>
                    <a:lnTo>
                      <a:pt x="22" y="44"/>
                    </a:lnTo>
                    <a:lnTo>
                      <a:pt x="35" y="24"/>
                    </a:lnTo>
                    <a:lnTo>
                      <a:pt x="55" y="11"/>
                    </a:lnTo>
                    <a:lnTo>
                      <a:pt x="77" y="2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5B667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08" name="Freeform 102"/>
              <p:cNvSpPr/>
              <p:nvPr/>
            </p:nvSpPr>
            <p:spPr>
              <a:xfrm>
                <a:off x="1285" y="2062"/>
                <a:ext cx="448" cy="289"/>
              </a:xfrm>
              <a:custGeom>
                <a:avLst/>
                <a:gdLst/>
                <a:ahLst/>
                <a:cxnLst>
                  <a:cxn ang="0">
                    <a:pos x="448" y="0"/>
                  </a:cxn>
                  <a:cxn ang="0">
                    <a:pos x="446" y="33"/>
                  </a:cxn>
                  <a:cxn ang="0">
                    <a:pos x="410" y="44"/>
                  </a:cxn>
                  <a:cxn ang="0">
                    <a:pos x="369" y="63"/>
                  </a:cxn>
                  <a:cxn ang="0">
                    <a:pos x="322" y="85"/>
                  </a:cxn>
                  <a:cxn ang="0">
                    <a:pos x="278" y="110"/>
                  </a:cxn>
                  <a:cxn ang="0">
                    <a:pos x="236" y="137"/>
                  </a:cxn>
                  <a:cxn ang="0">
                    <a:pos x="195" y="165"/>
                  </a:cxn>
                  <a:cxn ang="0">
                    <a:pos x="157" y="198"/>
                  </a:cxn>
                  <a:cxn ang="0">
                    <a:pos x="126" y="234"/>
                  </a:cxn>
                  <a:cxn ang="0">
                    <a:pos x="102" y="275"/>
                  </a:cxn>
                  <a:cxn ang="0">
                    <a:pos x="0" y="289"/>
                  </a:cxn>
                  <a:cxn ang="0">
                    <a:pos x="16" y="258"/>
                  </a:cxn>
                  <a:cxn ang="0">
                    <a:pos x="36" y="231"/>
                  </a:cxn>
                  <a:cxn ang="0">
                    <a:pos x="58" y="206"/>
                  </a:cxn>
                  <a:cxn ang="0">
                    <a:pos x="82" y="184"/>
                  </a:cxn>
                  <a:cxn ang="0">
                    <a:pos x="110" y="162"/>
                  </a:cxn>
                  <a:cxn ang="0">
                    <a:pos x="137" y="140"/>
                  </a:cxn>
                  <a:cxn ang="0">
                    <a:pos x="168" y="124"/>
                  </a:cxn>
                  <a:cxn ang="0">
                    <a:pos x="198" y="104"/>
                  </a:cxn>
                  <a:cxn ang="0">
                    <a:pos x="231" y="88"/>
                  </a:cxn>
                  <a:cxn ang="0">
                    <a:pos x="261" y="74"/>
                  </a:cxn>
                  <a:cxn ang="0">
                    <a:pos x="294" y="61"/>
                  </a:cxn>
                  <a:cxn ang="0">
                    <a:pos x="327" y="47"/>
                  </a:cxn>
                  <a:cxn ang="0">
                    <a:pos x="358" y="33"/>
                  </a:cxn>
                  <a:cxn ang="0">
                    <a:pos x="391" y="22"/>
                  </a:cxn>
                  <a:cxn ang="0">
                    <a:pos x="421" y="11"/>
                  </a:cxn>
                  <a:cxn ang="0">
                    <a:pos x="448" y="0"/>
                  </a:cxn>
                </a:cxnLst>
                <a:rect l="0" t="0" r="0" b="0"/>
                <a:pathLst>
                  <a:path w="448" h="289">
                    <a:moveTo>
                      <a:pt x="448" y="0"/>
                    </a:moveTo>
                    <a:lnTo>
                      <a:pt x="446" y="33"/>
                    </a:lnTo>
                    <a:lnTo>
                      <a:pt x="410" y="44"/>
                    </a:lnTo>
                    <a:lnTo>
                      <a:pt x="369" y="63"/>
                    </a:lnTo>
                    <a:lnTo>
                      <a:pt x="322" y="85"/>
                    </a:lnTo>
                    <a:lnTo>
                      <a:pt x="278" y="110"/>
                    </a:lnTo>
                    <a:lnTo>
                      <a:pt x="236" y="137"/>
                    </a:lnTo>
                    <a:lnTo>
                      <a:pt x="195" y="165"/>
                    </a:lnTo>
                    <a:lnTo>
                      <a:pt x="157" y="198"/>
                    </a:lnTo>
                    <a:lnTo>
                      <a:pt x="126" y="234"/>
                    </a:lnTo>
                    <a:lnTo>
                      <a:pt x="102" y="275"/>
                    </a:lnTo>
                    <a:lnTo>
                      <a:pt x="0" y="289"/>
                    </a:lnTo>
                    <a:lnTo>
                      <a:pt x="16" y="258"/>
                    </a:lnTo>
                    <a:lnTo>
                      <a:pt x="36" y="231"/>
                    </a:lnTo>
                    <a:lnTo>
                      <a:pt x="58" y="206"/>
                    </a:lnTo>
                    <a:lnTo>
                      <a:pt x="82" y="184"/>
                    </a:lnTo>
                    <a:lnTo>
                      <a:pt x="110" y="162"/>
                    </a:lnTo>
                    <a:lnTo>
                      <a:pt x="137" y="140"/>
                    </a:lnTo>
                    <a:lnTo>
                      <a:pt x="168" y="124"/>
                    </a:lnTo>
                    <a:lnTo>
                      <a:pt x="198" y="104"/>
                    </a:lnTo>
                    <a:lnTo>
                      <a:pt x="231" y="88"/>
                    </a:lnTo>
                    <a:lnTo>
                      <a:pt x="261" y="74"/>
                    </a:lnTo>
                    <a:lnTo>
                      <a:pt x="294" y="61"/>
                    </a:lnTo>
                    <a:lnTo>
                      <a:pt x="327" y="47"/>
                    </a:lnTo>
                    <a:lnTo>
                      <a:pt x="358" y="33"/>
                    </a:lnTo>
                    <a:lnTo>
                      <a:pt x="391" y="22"/>
                    </a:lnTo>
                    <a:lnTo>
                      <a:pt x="421" y="11"/>
                    </a:lnTo>
                    <a:lnTo>
                      <a:pt x="448" y="0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09" name="Freeform 103"/>
              <p:cNvSpPr/>
              <p:nvPr/>
            </p:nvSpPr>
            <p:spPr>
              <a:xfrm>
                <a:off x="685" y="2557"/>
                <a:ext cx="652" cy="156"/>
              </a:xfrm>
              <a:custGeom>
                <a:avLst/>
                <a:gdLst/>
                <a:ahLst/>
                <a:cxnLst>
                  <a:cxn ang="0">
                    <a:pos x="652" y="19"/>
                  </a:cxn>
                  <a:cxn ang="0">
                    <a:pos x="363" y="52"/>
                  </a:cxn>
                  <a:cxn ang="0">
                    <a:pos x="319" y="63"/>
                  </a:cxn>
                  <a:cxn ang="0">
                    <a:pos x="278" y="71"/>
                  </a:cxn>
                  <a:cxn ang="0">
                    <a:pos x="236" y="82"/>
                  </a:cxn>
                  <a:cxn ang="0">
                    <a:pos x="201" y="93"/>
                  </a:cxn>
                  <a:cxn ang="0">
                    <a:pos x="162" y="107"/>
                  </a:cxn>
                  <a:cxn ang="0">
                    <a:pos x="126" y="120"/>
                  </a:cxn>
                  <a:cxn ang="0">
                    <a:pos x="88" y="137"/>
                  </a:cxn>
                  <a:cxn ang="0">
                    <a:pos x="47" y="156"/>
                  </a:cxn>
                  <a:cxn ang="0">
                    <a:pos x="0" y="151"/>
                  </a:cxn>
                  <a:cxn ang="0">
                    <a:pos x="25" y="126"/>
                  </a:cxn>
                  <a:cxn ang="0">
                    <a:pos x="55" y="104"/>
                  </a:cxn>
                  <a:cxn ang="0">
                    <a:pos x="85" y="85"/>
                  </a:cxn>
                  <a:cxn ang="0">
                    <a:pos x="118" y="71"/>
                  </a:cxn>
                  <a:cxn ang="0">
                    <a:pos x="151" y="57"/>
                  </a:cxn>
                  <a:cxn ang="0">
                    <a:pos x="187" y="46"/>
                  </a:cxn>
                  <a:cxn ang="0">
                    <a:pos x="223" y="38"/>
                  </a:cxn>
                  <a:cxn ang="0">
                    <a:pos x="258" y="30"/>
                  </a:cxn>
                  <a:cxn ang="0">
                    <a:pos x="297" y="24"/>
                  </a:cxn>
                  <a:cxn ang="0">
                    <a:pos x="336" y="22"/>
                  </a:cxn>
                  <a:cxn ang="0">
                    <a:pos x="374" y="16"/>
                  </a:cxn>
                  <a:cxn ang="0">
                    <a:pos x="410" y="13"/>
                  </a:cxn>
                  <a:cxn ang="0">
                    <a:pos x="448" y="11"/>
                  </a:cxn>
                  <a:cxn ang="0">
                    <a:pos x="484" y="8"/>
                  </a:cxn>
                  <a:cxn ang="0">
                    <a:pos x="520" y="5"/>
                  </a:cxn>
                  <a:cxn ang="0">
                    <a:pos x="556" y="0"/>
                  </a:cxn>
                  <a:cxn ang="0">
                    <a:pos x="558" y="0"/>
                  </a:cxn>
                  <a:cxn ang="0">
                    <a:pos x="569" y="2"/>
                  </a:cxn>
                  <a:cxn ang="0">
                    <a:pos x="583" y="8"/>
                  </a:cxn>
                  <a:cxn ang="0">
                    <a:pos x="600" y="11"/>
                  </a:cxn>
                  <a:cxn ang="0">
                    <a:pos x="616" y="16"/>
                  </a:cxn>
                  <a:cxn ang="0">
                    <a:pos x="630" y="19"/>
                  </a:cxn>
                  <a:cxn ang="0">
                    <a:pos x="644" y="19"/>
                  </a:cxn>
                  <a:cxn ang="0">
                    <a:pos x="652" y="19"/>
                  </a:cxn>
                </a:cxnLst>
                <a:rect l="0" t="0" r="0" b="0"/>
                <a:pathLst>
                  <a:path w="652" h="156">
                    <a:moveTo>
                      <a:pt x="652" y="19"/>
                    </a:moveTo>
                    <a:lnTo>
                      <a:pt x="363" y="52"/>
                    </a:lnTo>
                    <a:lnTo>
                      <a:pt x="319" y="63"/>
                    </a:lnTo>
                    <a:lnTo>
                      <a:pt x="278" y="71"/>
                    </a:lnTo>
                    <a:lnTo>
                      <a:pt x="236" y="82"/>
                    </a:lnTo>
                    <a:lnTo>
                      <a:pt x="201" y="93"/>
                    </a:lnTo>
                    <a:lnTo>
                      <a:pt x="162" y="107"/>
                    </a:lnTo>
                    <a:lnTo>
                      <a:pt x="126" y="120"/>
                    </a:lnTo>
                    <a:lnTo>
                      <a:pt x="88" y="137"/>
                    </a:lnTo>
                    <a:lnTo>
                      <a:pt x="47" y="156"/>
                    </a:lnTo>
                    <a:lnTo>
                      <a:pt x="0" y="151"/>
                    </a:lnTo>
                    <a:lnTo>
                      <a:pt x="25" y="126"/>
                    </a:lnTo>
                    <a:lnTo>
                      <a:pt x="55" y="104"/>
                    </a:lnTo>
                    <a:lnTo>
                      <a:pt x="85" y="85"/>
                    </a:lnTo>
                    <a:lnTo>
                      <a:pt x="118" y="71"/>
                    </a:lnTo>
                    <a:lnTo>
                      <a:pt x="151" y="57"/>
                    </a:lnTo>
                    <a:lnTo>
                      <a:pt x="187" y="46"/>
                    </a:lnTo>
                    <a:lnTo>
                      <a:pt x="223" y="38"/>
                    </a:lnTo>
                    <a:lnTo>
                      <a:pt x="258" y="30"/>
                    </a:lnTo>
                    <a:lnTo>
                      <a:pt x="297" y="24"/>
                    </a:lnTo>
                    <a:lnTo>
                      <a:pt x="336" y="22"/>
                    </a:lnTo>
                    <a:lnTo>
                      <a:pt x="374" y="16"/>
                    </a:lnTo>
                    <a:lnTo>
                      <a:pt x="410" y="13"/>
                    </a:lnTo>
                    <a:lnTo>
                      <a:pt x="448" y="11"/>
                    </a:lnTo>
                    <a:lnTo>
                      <a:pt x="484" y="8"/>
                    </a:lnTo>
                    <a:lnTo>
                      <a:pt x="520" y="5"/>
                    </a:lnTo>
                    <a:lnTo>
                      <a:pt x="556" y="0"/>
                    </a:lnTo>
                    <a:lnTo>
                      <a:pt x="558" y="0"/>
                    </a:lnTo>
                    <a:lnTo>
                      <a:pt x="569" y="2"/>
                    </a:lnTo>
                    <a:lnTo>
                      <a:pt x="583" y="8"/>
                    </a:lnTo>
                    <a:lnTo>
                      <a:pt x="600" y="11"/>
                    </a:lnTo>
                    <a:lnTo>
                      <a:pt x="616" y="16"/>
                    </a:lnTo>
                    <a:lnTo>
                      <a:pt x="630" y="19"/>
                    </a:lnTo>
                    <a:lnTo>
                      <a:pt x="644" y="19"/>
                    </a:lnTo>
                    <a:lnTo>
                      <a:pt x="652" y="19"/>
                    </a:lnTo>
                    <a:close/>
                  </a:path>
                </a:pathLst>
              </a:custGeom>
              <a:solidFill>
                <a:srgbClr val="9E054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10" name="Rectangle 104"/>
              <p:cNvSpPr/>
              <p:nvPr/>
            </p:nvSpPr>
            <p:spPr>
              <a:xfrm>
                <a:off x="1995" y="2837"/>
                <a:ext cx="69" cy="203"/>
              </a:xfrm>
              <a:prstGeom prst="rect">
                <a:avLst/>
              </a:prstGeom>
              <a:solidFill>
                <a:srgbClr val="333D56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11" name="Freeform 105"/>
              <p:cNvSpPr/>
              <p:nvPr/>
            </p:nvSpPr>
            <p:spPr>
              <a:xfrm>
                <a:off x="1472" y="2680"/>
                <a:ext cx="71" cy="102"/>
              </a:xfrm>
              <a:custGeom>
                <a:avLst/>
                <a:gdLst/>
                <a:ahLst/>
                <a:cxnLst>
                  <a:cxn ang="0">
                    <a:pos x="55" y="0"/>
                  </a:cxn>
                  <a:cxn ang="0">
                    <a:pos x="16" y="0"/>
                  </a:cxn>
                  <a:cxn ang="0">
                    <a:pos x="11" y="0"/>
                  </a:cxn>
                  <a:cxn ang="0">
                    <a:pos x="5" y="3"/>
                  </a:cxn>
                  <a:cxn ang="0">
                    <a:pos x="3" y="8"/>
                  </a:cxn>
                  <a:cxn ang="0">
                    <a:pos x="0" y="14"/>
                  </a:cxn>
                  <a:cxn ang="0">
                    <a:pos x="0" y="85"/>
                  </a:cxn>
                  <a:cxn ang="0">
                    <a:pos x="3" y="91"/>
                  </a:cxn>
                  <a:cxn ang="0">
                    <a:pos x="5" y="96"/>
                  </a:cxn>
                  <a:cxn ang="0">
                    <a:pos x="11" y="99"/>
                  </a:cxn>
                  <a:cxn ang="0">
                    <a:pos x="16" y="102"/>
                  </a:cxn>
                  <a:cxn ang="0">
                    <a:pos x="55" y="102"/>
                  </a:cxn>
                  <a:cxn ang="0">
                    <a:pos x="60" y="99"/>
                  </a:cxn>
                  <a:cxn ang="0">
                    <a:pos x="66" y="96"/>
                  </a:cxn>
                  <a:cxn ang="0">
                    <a:pos x="69" y="91"/>
                  </a:cxn>
                  <a:cxn ang="0">
                    <a:pos x="71" y="85"/>
                  </a:cxn>
                  <a:cxn ang="0">
                    <a:pos x="71" y="14"/>
                  </a:cxn>
                  <a:cxn ang="0">
                    <a:pos x="69" y="8"/>
                  </a:cxn>
                  <a:cxn ang="0">
                    <a:pos x="66" y="3"/>
                  </a:cxn>
                  <a:cxn ang="0">
                    <a:pos x="60" y="0"/>
                  </a:cxn>
                  <a:cxn ang="0">
                    <a:pos x="55" y="0"/>
                  </a:cxn>
                </a:cxnLst>
                <a:rect l="0" t="0" r="0" b="0"/>
                <a:pathLst>
                  <a:path w="71" h="102">
                    <a:moveTo>
                      <a:pt x="55" y="0"/>
                    </a:moveTo>
                    <a:lnTo>
                      <a:pt x="16" y="0"/>
                    </a:lnTo>
                    <a:lnTo>
                      <a:pt x="11" y="0"/>
                    </a:lnTo>
                    <a:lnTo>
                      <a:pt x="5" y="3"/>
                    </a:lnTo>
                    <a:lnTo>
                      <a:pt x="3" y="8"/>
                    </a:lnTo>
                    <a:lnTo>
                      <a:pt x="0" y="14"/>
                    </a:lnTo>
                    <a:lnTo>
                      <a:pt x="0" y="85"/>
                    </a:lnTo>
                    <a:lnTo>
                      <a:pt x="3" y="91"/>
                    </a:lnTo>
                    <a:lnTo>
                      <a:pt x="5" y="96"/>
                    </a:lnTo>
                    <a:lnTo>
                      <a:pt x="11" y="99"/>
                    </a:lnTo>
                    <a:lnTo>
                      <a:pt x="16" y="102"/>
                    </a:lnTo>
                    <a:lnTo>
                      <a:pt x="55" y="102"/>
                    </a:lnTo>
                    <a:lnTo>
                      <a:pt x="60" y="99"/>
                    </a:lnTo>
                    <a:lnTo>
                      <a:pt x="66" y="96"/>
                    </a:lnTo>
                    <a:lnTo>
                      <a:pt x="69" y="91"/>
                    </a:lnTo>
                    <a:lnTo>
                      <a:pt x="71" y="85"/>
                    </a:lnTo>
                    <a:lnTo>
                      <a:pt x="71" y="14"/>
                    </a:lnTo>
                    <a:lnTo>
                      <a:pt x="69" y="8"/>
                    </a:lnTo>
                    <a:lnTo>
                      <a:pt x="66" y="3"/>
                    </a:lnTo>
                    <a:lnTo>
                      <a:pt x="60" y="0"/>
                    </a:lnTo>
                    <a:lnTo>
                      <a:pt x="55" y="0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12" name="Rectangle 106"/>
              <p:cNvSpPr/>
              <p:nvPr/>
            </p:nvSpPr>
            <p:spPr>
              <a:xfrm>
                <a:off x="1665" y="2620"/>
                <a:ext cx="19" cy="55"/>
              </a:xfrm>
              <a:prstGeom prst="rect">
                <a:avLst/>
              </a:prstGeom>
              <a:solidFill>
                <a:srgbClr val="000F28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13" name="Freeform 107"/>
              <p:cNvSpPr/>
              <p:nvPr/>
            </p:nvSpPr>
            <p:spPr>
              <a:xfrm>
                <a:off x="1458" y="2392"/>
                <a:ext cx="105" cy="198"/>
              </a:xfrm>
              <a:custGeom>
                <a:avLst/>
                <a:gdLst/>
                <a:ahLst/>
                <a:cxnLst>
                  <a:cxn ang="0">
                    <a:pos x="105" y="0"/>
                  </a:cxn>
                  <a:cxn ang="0">
                    <a:pos x="105" y="198"/>
                  </a:cxn>
                  <a:cxn ang="0">
                    <a:pos x="63" y="198"/>
                  </a:cxn>
                  <a:cxn ang="0">
                    <a:pos x="0" y="192"/>
                  </a:cxn>
                  <a:cxn ang="0">
                    <a:pos x="25" y="181"/>
                  </a:cxn>
                  <a:cxn ang="0">
                    <a:pos x="63" y="192"/>
                  </a:cxn>
                  <a:cxn ang="0">
                    <a:pos x="63" y="5"/>
                  </a:cxn>
                  <a:cxn ang="0">
                    <a:pos x="105" y="0"/>
                  </a:cxn>
                </a:cxnLst>
                <a:rect l="0" t="0" r="0" b="0"/>
                <a:pathLst>
                  <a:path w="105" h="198">
                    <a:moveTo>
                      <a:pt x="105" y="0"/>
                    </a:moveTo>
                    <a:lnTo>
                      <a:pt x="105" y="198"/>
                    </a:lnTo>
                    <a:lnTo>
                      <a:pt x="63" y="198"/>
                    </a:lnTo>
                    <a:lnTo>
                      <a:pt x="0" y="192"/>
                    </a:lnTo>
                    <a:lnTo>
                      <a:pt x="25" y="181"/>
                    </a:lnTo>
                    <a:lnTo>
                      <a:pt x="63" y="192"/>
                    </a:lnTo>
                    <a:lnTo>
                      <a:pt x="63" y="5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00596D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14" name="Rectangle 108"/>
              <p:cNvSpPr/>
              <p:nvPr/>
            </p:nvSpPr>
            <p:spPr>
              <a:xfrm>
                <a:off x="1403" y="2982"/>
                <a:ext cx="19" cy="226"/>
              </a:xfrm>
              <a:prstGeom prst="rect">
                <a:avLst/>
              </a:prstGeom>
              <a:solidFill>
                <a:srgbClr val="00355E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15" name="Rectangle 109"/>
              <p:cNvSpPr/>
              <p:nvPr/>
            </p:nvSpPr>
            <p:spPr>
              <a:xfrm>
                <a:off x="745" y="2908"/>
                <a:ext cx="72" cy="39"/>
              </a:xfrm>
              <a:prstGeom prst="rect">
                <a:avLst/>
              </a:prstGeom>
              <a:solidFill>
                <a:srgbClr val="FFD6AF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16" name="Freeform 110"/>
              <p:cNvSpPr/>
              <p:nvPr/>
            </p:nvSpPr>
            <p:spPr>
              <a:xfrm>
                <a:off x="825" y="2925"/>
                <a:ext cx="39" cy="60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11" y="2"/>
                  </a:cxn>
                  <a:cxn ang="0">
                    <a:pos x="6" y="8"/>
                  </a:cxn>
                  <a:cxn ang="0">
                    <a:pos x="3" y="19"/>
                  </a:cxn>
                  <a:cxn ang="0">
                    <a:pos x="0" y="30"/>
                  </a:cxn>
                  <a:cxn ang="0">
                    <a:pos x="3" y="41"/>
                  </a:cxn>
                  <a:cxn ang="0">
                    <a:pos x="6" y="52"/>
                  </a:cxn>
                  <a:cxn ang="0">
                    <a:pos x="11" y="57"/>
                  </a:cxn>
                  <a:cxn ang="0">
                    <a:pos x="19" y="60"/>
                  </a:cxn>
                  <a:cxn ang="0">
                    <a:pos x="28" y="57"/>
                  </a:cxn>
                  <a:cxn ang="0">
                    <a:pos x="33" y="52"/>
                  </a:cxn>
                  <a:cxn ang="0">
                    <a:pos x="36" y="41"/>
                  </a:cxn>
                  <a:cxn ang="0">
                    <a:pos x="39" y="30"/>
                  </a:cxn>
                  <a:cxn ang="0">
                    <a:pos x="36" y="19"/>
                  </a:cxn>
                  <a:cxn ang="0">
                    <a:pos x="33" y="8"/>
                  </a:cxn>
                  <a:cxn ang="0">
                    <a:pos x="28" y="2"/>
                  </a:cxn>
                  <a:cxn ang="0">
                    <a:pos x="19" y="0"/>
                  </a:cxn>
                </a:cxnLst>
                <a:rect l="0" t="0" r="0" b="0"/>
                <a:pathLst>
                  <a:path w="39" h="60">
                    <a:moveTo>
                      <a:pt x="19" y="0"/>
                    </a:moveTo>
                    <a:lnTo>
                      <a:pt x="11" y="2"/>
                    </a:lnTo>
                    <a:lnTo>
                      <a:pt x="6" y="8"/>
                    </a:lnTo>
                    <a:lnTo>
                      <a:pt x="3" y="19"/>
                    </a:lnTo>
                    <a:lnTo>
                      <a:pt x="0" y="30"/>
                    </a:lnTo>
                    <a:lnTo>
                      <a:pt x="3" y="41"/>
                    </a:lnTo>
                    <a:lnTo>
                      <a:pt x="6" y="52"/>
                    </a:lnTo>
                    <a:lnTo>
                      <a:pt x="11" y="57"/>
                    </a:lnTo>
                    <a:lnTo>
                      <a:pt x="19" y="60"/>
                    </a:lnTo>
                    <a:lnTo>
                      <a:pt x="28" y="57"/>
                    </a:lnTo>
                    <a:lnTo>
                      <a:pt x="33" y="52"/>
                    </a:lnTo>
                    <a:lnTo>
                      <a:pt x="36" y="41"/>
                    </a:lnTo>
                    <a:lnTo>
                      <a:pt x="39" y="30"/>
                    </a:lnTo>
                    <a:lnTo>
                      <a:pt x="36" y="19"/>
                    </a:lnTo>
                    <a:lnTo>
                      <a:pt x="33" y="8"/>
                    </a:lnTo>
                    <a:lnTo>
                      <a:pt x="28" y="2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000F28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17" name="Freeform 111"/>
              <p:cNvSpPr/>
              <p:nvPr/>
            </p:nvSpPr>
            <p:spPr>
              <a:xfrm>
                <a:off x="825" y="2925"/>
                <a:ext cx="28" cy="60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11" y="2"/>
                  </a:cxn>
                  <a:cxn ang="0">
                    <a:pos x="6" y="8"/>
                  </a:cxn>
                  <a:cxn ang="0">
                    <a:pos x="3" y="19"/>
                  </a:cxn>
                  <a:cxn ang="0">
                    <a:pos x="0" y="30"/>
                  </a:cxn>
                  <a:cxn ang="0">
                    <a:pos x="3" y="41"/>
                  </a:cxn>
                  <a:cxn ang="0">
                    <a:pos x="6" y="52"/>
                  </a:cxn>
                  <a:cxn ang="0">
                    <a:pos x="11" y="57"/>
                  </a:cxn>
                  <a:cxn ang="0">
                    <a:pos x="17" y="60"/>
                  </a:cxn>
                  <a:cxn ang="0">
                    <a:pos x="19" y="57"/>
                  </a:cxn>
                  <a:cxn ang="0">
                    <a:pos x="25" y="52"/>
                  </a:cxn>
                  <a:cxn ang="0">
                    <a:pos x="28" y="41"/>
                  </a:cxn>
                  <a:cxn ang="0">
                    <a:pos x="28" y="30"/>
                  </a:cxn>
                  <a:cxn ang="0">
                    <a:pos x="28" y="19"/>
                  </a:cxn>
                  <a:cxn ang="0">
                    <a:pos x="25" y="8"/>
                  </a:cxn>
                  <a:cxn ang="0">
                    <a:pos x="19" y="2"/>
                  </a:cxn>
                  <a:cxn ang="0">
                    <a:pos x="17" y="0"/>
                  </a:cxn>
                </a:cxnLst>
                <a:rect l="0" t="0" r="0" b="0"/>
                <a:pathLst>
                  <a:path w="28" h="60">
                    <a:moveTo>
                      <a:pt x="17" y="0"/>
                    </a:moveTo>
                    <a:lnTo>
                      <a:pt x="11" y="2"/>
                    </a:lnTo>
                    <a:lnTo>
                      <a:pt x="6" y="8"/>
                    </a:lnTo>
                    <a:lnTo>
                      <a:pt x="3" y="19"/>
                    </a:lnTo>
                    <a:lnTo>
                      <a:pt x="0" y="30"/>
                    </a:lnTo>
                    <a:lnTo>
                      <a:pt x="3" y="41"/>
                    </a:lnTo>
                    <a:lnTo>
                      <a:pt x="6" y="52"/>
                    </a:lnTo>
                    <a:lnTo>
                      <a:pt x="11" y="57"/>
                    </a:lnTo>
                    <a:lnTo>
                      <a:pt x="17" y="60"/>
                    </a:lnTo>
                    <a:lnTo>
                      <a:pt x="19" y="57"/>
                    </a:lnTo>
                    <a:lnTo>
                      <a:pt x="25" y="52"/>
                    </a:lnTo>
                    <a:lnTo>
                      <a:pt x="28" y="41"/>
                    </a:lnTo>
                    <a:lnTo>
                      <a:pt x="28" y="30"/>
                    </a:lnTo>
                    <a:lnTo>
                      <a:pt x="28" y="19"/>
                    </a:lnTo>
                    <a:lnTo>
                      <a:pt x="25" y="8"/>
                    </a:lnTo>
                    <a:lnTo>
                      <a:pt x="19" y="2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CE8C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18" name="Freeform 112"/>
              <p:cNvSpPr/>
              <p:nvPr/>
            </p:nvSpPr>
            <p:spPr>
              <a:xfrm>
                <a:off x="734" y="2999"/>
                <a:ext cx="245" cy="137"/>
              </a:xfrm>
              <a:custGeom>
                <a:avLst/>
                <a:gdLst/>
                <a:ahLst/>
                <a:cxnLst>
                  <a:cxn ang="0">
                    <a:pos x="245" y="0"/>
                  </a:cxn>
                  <a:cxn ang="0">
                    <a:pos x="243" y="27"/>
                  </a:cxn>
                  <a:cxn ang="0">
                    <a:pos x="240" y="91"/>
                  </a:cxn>
                  <a:cxn ang="0">
                    <a:pos x="240" y="129"/>
                  </a:cxn>
                  <a:cxn ang="0">
                    <a:pos x="58" y="137"/>
                  </a:cxn>
                  <a:cxn ang="0">
                    <a:pos x="17" y="123"/>
                  </a:cxn>
                  <a:cxn ang="0">
                    <a:pos x="3" y="99"/>
                  </a:cxn>
                  <a:cxn ang="0">
                    <a:pos x="0" y="5"/>
                  </a:cxn>
                  <a:cxn ang="0">
                    <a:pos x="245" y="0"/>
                  </a:cxn>
                </a:cxnLst>
                <a:rect l="0" t="0" r="0" b="0"/>
                <a:pathLst>
                  <a:path w="245" h="137">
                    <a:moveTo>
                      <a:pt x="245" y="0"/>
                    </a:moveTo>
                    <a:lnTo>
                      <a:pt x="243" y="27"/>
                    </a:lnTo>
                    <a:lnTo>
                      <a:pt x="240" y="91"/>
                    </a:lnTo>
                    <a:lnTo>
                      <a:pt x="240" y="129"/>
                    </a:lnTo>
                    <a:lnTo>
                      <a:pt x="58" y="137"/>
                    </a:lnTo>
                    <a:lnTo>
                      <a:pt x="17" y="123"/>
                    </a:lnTo>
                    <a:lnTo>
                      <a:pt x="3" y="99"/>
                    </a:lnTo>
                    <a:lnTo>
                      <a:pt x="0" y="5"/>
                    </a:lnTo>
                    <a:lnTo>
                      <a:pt x="245" y="0"/>
                    </a:lnTo>
                    <a:close/>
                  </a:path>
                </a:pathLst>
              </a:custGeom>
              <a:solidFill>
                <a:srgbClr val="33353A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19" name="Freeform 113"/>
              <p:cNvSpPr/>
              <p:nvPr/>
            </p:nvSpPr>
            <p:spPr>
              <a:xfrm>
                <a:off x="2911" y="2829"/>
                <a:ext cx="215" cy="337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207" y="153"/>
                  </a:cxn>
                  <a:cxn ang="0">
                    <a:pos x="215" y="332"/>
                  </a:cxn>
                  <a:cxn ang="0">
                    <a:pos x="176" y="337"/>
                  </a:cxn>
                  <a:cxn ang="0">
                    <a:pos x="163" y="167"/>
                  </a:cxn>
                  <a:cxn ang="0">
                    <a:pos x="44" y="38"/>
                  </a:cxn>
                  <a:cxn ang="0">
                    <a:pos x="0" y="38"/>
                  </a:cxn>
                  <a:cxn ang="0">
                    <a:pos x="0" y="0"/>
                  </a:cxn>
                  <a:cxn ang="0">
                    <a:pos x="61" y="0"/>
                  </a:cxn>
                </a:cxnLst>
                <a:rect l="0" t="0" r="0" b="0"/>
                <a:pathLst>
                  <a:path w="215" h="337">
                    <a:moveTo>
                      <a:pt x="61" y="0"/>
                    </a:moveTo>
                    <a:lnTo>
                      <a:pt x="207" y="153"/>
                    </a:lnTo>
                    <a:lnTo>
                      <a:pt x="215" y="332"/>
                    </a:lnTo>
                    <a:lnTo>
                      <a:pt x="176" y="337"/>
                    </a:lnTo>
                    <a:lnTo>
                      <a:pt x="163" y="167"/>
                    </a:lnTo>
                    <a:lnTo>
                      <a:pt x="44" y="38"/>
                    </a:lnTo>
                    <a:lnTo>
                      <a:pt x="0" y="38"/>
                    </a:lnTo>
                    <a:lnTo>
                      <a:pt x="0" y="0"/>
                    </a:lnTo>
                    <a:lnTo>
                      <a:pt x="61" y="0"/>
                    </a:lnTo>
                    <a:close/>
                  </a:path>
                </a:pathLst>
              </a:custGeom>
              <a:solidFill>
                <a:srgbClr val="7F686D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20" name="Freeform 114"/>
              <p:cNvSpPr/>
              <p:nvPr/>
            </p:nvSpPr>
            <p:spPr>
              <a:xfrm>
                <a:off x="2441" y="1938"/>
                <a:ext cx="3693" cy="753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3627" y="0"/>
                  </a:cxn>
                  <a:cxn ang="0">
                    <a:pos x="3693" y="86"/>
                  </a:cxn>
                  <a:cxn ang="0">
                    <a:pos x="3693" y="753"/>
                  </a:cxn>
                  <a:cxn ang="0">
                    <a:pos x="0" y="753"/>
                  </a:cxn>
                  <a:cxn ang="0">
                    <a:pos x="0" y="72"/>
                  </a:cxn>
                  <a:cxn ang="0">
                    <a:pos x="2" y="64"/>
                  </a:cxn>
                  <a:cxn ang="0">
                    <a:pos x="8" y="44"/>
                  </a:cxn>
                  <a:cxn ang="0">
                    <a:pos x="13" y="22"/>
                  </a:cxn>
                  <a:cxn ang="0">
                    <a:pos x="24" y="6"/>
                  </a:cxn>
                </a:cxnLst>
                <a:rect l="0" t="0" r="0" b="0"/>
                <a:pathLst>
                  <a:path w="3693" h="753">
                    <a:moveTo>
                      <a:pt x="24" y="6"/>
                    </a:moveTo>
                    <a:lnTo>
                      <a:pt x="3627" y="0"/>
                    </a:lnTo>
                    <a:lnTo>
                      <a:pt x="3693" y="86"/>
                    </a:lnTo>
                    <a:lnTo>
                      <a:pt x="3693" y="753"/>
                    </a:lnTo>
                    <a:lnTo>
                      <a:pt x="0" y="753"/>
                    </a:lnTo>
                    <a:lnTo>
                      <a:pt x="0" y="72"/>
                    </a:lnTo>
                    <a:lnTo>
                      <a:pt x="2" y="64"/>
                    </a:lnTo>
                    <a:lnTo>
                      <a:pt x="8" y="44"/>
                    </a:lnTo>
                    <a:lnTo>
                      <a:pt x="13" y="22"/>
                    </a:lnTo>
                    <a:lnTo>
                      <a:pt x="24" y="6"/>
                    </a:lnTo>
                    <a:close/>
                  </a:path>
                </a:pathLst>
              </a:custGeom>
              <a:solidFill>
                <a:srgbClr val="FF2B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21" name="Freeform 115"/>
              <p:cNvSpPr/>
              <p:nvPr/>
            </p:nvSpPr>
            <p:spPr>
              <a:xfrm>
                <a:off x="2441" y="2062"/>
                <a:ext cx="3679" cy="354"/>
              </a:xfrm>
              <a:custGeom>
                <a:avLst/>
                <a:gdLst/>
                <a:ahLst/>
                <a:cxnLst>
                  <a:cxn ang="0">
                    <a:pos x="0" y="212"/>
                  </a:cxn>
                  <a:cxn ang="0">
                    <a:pos x="1401" y="212"/>
                  </a:cxn>
                  <a:cxn ang="0">
                    <a:pos x="1582" y="0"/>
                  </a:cxn>
                  <a:cxn ang="0">
                    <a:pos x="1802" y="212"/>
                  </a:cxn>
                  <a:cxn ang="0">
                    <a:pos x="1935" y="289"/>
                  </a:cxn>
                  <a:cxn ang="0">
                    <a:pos x="3679" y="289"/>
                  </a:cxn>
                  <a:cxn ang="0">
                    <a:pos x="3679" y="354"/>
                  </a:cxn>
                  <a:cxn ang="0">
                    <a:pos x="1868" y="354"/>
                  </a:cxn>
                  <a:cxn ang="0">
                    <a:pos x="1596" y="146"/>
                  </a:cxn>
                  <a:cxn ang="0">
                    <a:pos x="1373" y="354"/>
                  </a:cxn>
                  <a:cxn ang="0">
                    <a:pos x="0" y="354"/>
                  </a:cxn>
                  <a:cxn ang="0">
                    <a:pos x="0" y="212"/>
                  </a:cxn>
                </a:cxnLst>
                <a:rect l="0" t="0" r="0" b="0"/>
                <a:pathLst>
                  <a:path w="3679" h="354">
                    <a:moveTo>
                      <a:pt x="0" y="212"/>
                    </a:moveTo>
                    <a:lnTo>
                      <a:pt x="1401" y="212"/>
                    </a:lnTo>
                    <a:lnTo>
                      <a:pt x="1582" y="0"/>
                    </a:lnTo>
                    <a:lnTo>
                      <a:pt x="1802" y="212"/>
                    </a:lnTo>
                    <a:lnTo>
                      <a:pt x="1935" y="289"/>
                    </a:lnTo>
                    <a:lnTo>
                      <a:pt x="3679" y="289"/>
                    </a:lnTo>
                    <a:lnTo>
                      <a:pt x="3679" y="354"/>
                    </a:lnTo>
                    <a:lnTo>
                      <a:pt x="1868" y="354"/>
                    </a:lnTo>
                    <a:lnTo>
                      <a:pt x="1596" y="146"/>
                    </a:lnTo>
                    <a:lnTo>
                      <a:pt x="1373" y="354"/>
                    </a:lnTo>
                    <a:lnTo>
                      <a:pt x="0" y="354"/>
                    </a:lnTo>
                    <a:lnTo>
                      <a:pt x="0" y="212"/>
                    </a:lnTo>
                    <a:close/>
                  </a:path>
                </a:pathLst>
              </a:custGeom>
              <a:solidFill>
                <a:srgbClr val="FCC11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22" name="Freeform 116"/>
              <p:cNvSpPr/>
              <p:nvPr/>
            </p:nvSpPr>
            <p:spPr>
              <a:xfrm>
                <a:off x="3203" y="2732"/>
                <a:ext cx="2931" cy="209"/>
              </a:xfrm>
              <a:custGeom>
                <a:avLst/>
                <a:gdLst/>
                <a:ahLst/>
                <a:cxnLst>
                  <a:cxn ang="0">
                    <a:pos x="2931" y="0"/>
                  </a:cxn>
                  <a:cxn ang="0">
                    <a:pos x="2931" y="187"/>
                  </a:cxn>
                  <a:cxn ang="0">
                    <a:pos x="2788" y="193"/>
                  </a:cxn>
                  <a:cxn ang="0">
                    <a:pos x="2750" y="127"/>
                  </a:cxn>
                  <a:cxn ang="0">
                    <a:pos x="2579" y="127"/>
                  </a:cxn>
                  <a:cxn ang="0">
                    <a:pos x="2527" y="204"/>
                  </a:cxn>
                  <a:cxn ang="0">
                    <a:pos x="2411" y="204"/>
                  </a:cxn>
                  <a:cxn ang="0">
                    <a:pos x="2359" y="138"/>
                  </a:cxn>
                  <a:cxn ang="0">
                    <a:pos x="2150" y="138"/>
                  </a:cxn>
                  <a:cxn ang="0">
                    <a:pos x="2070" y="138"/>
                  </a:cxn>
                  <a:cxn ang="0">
                    <a:pos x="2070" y="209"/>
                  </a:cxn>
                  <a:cxn ang="0">
                    <a:pos x="0" y="209"/>
                  </a:cxn>
                  <a:cxn ang="0">
                    <a:pos x="0" y="0"/>
                  </a:cxn>
                  <a:cxn ang="0">
                    <a:pos x="2931" y="0"/>
                  </a:cxn>
                </a:cxnLst>
                <a:rect l="0" t="0" r="0" b="0"/>
                <a:pathLst>
                  <a:path w="2931" h="209">
                    <a:moveTo>
                      <a:pt x="2931" y="0"/>
                    </a:moveTo>
                    <a:lnTo>
                      <a:pt x="2931" y="187"/>
                    </a:lnTo>
                    <a:lnTo>
                      <a:pt x="2788" y="193"/>
                    </a:lnTo>
                    <a:lnTo>
                      <a:pt x="2750" y="127"/>
                    </a:lnTo>
                    <a:lnTo>
                      <a:pt x="2579" y="127"/>
                    </a:lnTo>
                    <a:lnTo>
                      <a:pt x="2527" y="204"/>
                    </a:lnTo>
                    <a:lnTo>
                      <a:pt x="2411" y="204"/>
                    </a:lnTo>
                    <a:lnTo>
                      <a:pt x="2359" y="138"/>
                    </a:lnTo>
                    <a:lnTo>
                      <a:pt x="2150" y="138"/>
                    </a:lnTo>
                    <a:lnTo>
                      <a:pt x="2070" y="138"/>
                    </a:lnTo>
                    <a:lnTo>
                      <a:pt x="2070" y="209"/>
                    </a:lnTo>
                    <a:lnTo>
                      <a:pt x="0" y="209"/>
                    </a:lnTo>
                    <a:lnTo>
                      <a:pt x="0" y="0"/>
                    </a:lnTo>
                    <a:lnTo>
                      <a:pt x="293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23" name="Rectangle 117"/>
              <p:cNvSpPr/>
              <p:nvPr/>
            </p:nvSpPr>
            <p:spPr>
              <a:xfrm>
                <a:off x="3451" y="2982"/>
                <a:ext cx="1679" cy="14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/>
              <a:lstStyle/>
              <a:p>
                <a:pPr eaLnBrk="1" hangingPunct="1"/>
                <a:endParaRPr dirty="0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  <p:sp>
            <p:nvSpPr>
              <p:cNvPr id="21624" name="Freeform 118"/>
              <p:cNvSpPr/>
              <p:nvPr/>
            </p:nvSpPr>
            <p:spPr>
              <a:xfrm>
                <a:off x="3170" y="2949"/>
                <a:ext cx="187" cy="272"/>
              </a:xfrm>
              <a:custGeom>
                <a:avLst/>
                <a:gdLst/>
                <a:ahLst/>
                <a:cxnLst>
                  <a:cxn ang="0">
                    <a:pos x="19" y="25"/>
                  </a:cxn>
                  <a:cxn ang="0">
                    <a:pos x="63" y="77"/>
                  </a:cxn>
                  <a:cxn ang="0">
                    <a:pos x="63" y="237"/>
                  </a:cxn>
                  <a:cxn ang="0">
                    <a:pos x="33" y="242"/>
                  </a:cxn>
                  <a:cxn ang="0">
                    <a:pos x="33" y="272"/>
                  </a:cxn>
                  <a:cxn ang="0">
                    <a:pos x="149" y="272"/>
                  </a:cxn>
                  <a:cxn ang="0">
                    <a:pos x="149" y="231"/>
                  </a:cxn>
                  <a:cxn ang="0">
                    <a:pos x="105" y="231"/>
                  </a:cxn>
                  <a:cxn ang="0">
                    <a:pos x="105" y="77"/>
                  </a:cxn>
                  <a:cxn ang="0">
                    <a:pos x="187" y="0"/>
                  </a:cxn>
                  <a:cxn ang="0">
                    <a:pos x="0" y="0"/>
                  </a:cxn>
                  <a:cxn ang="0">
                    <a:pos x="3" y="3"/>
                  </a:cxn>
                  <a:cxn ang="0">
                    <a:pos x="8" y="9"/>
                  </a:cxn>
                  <a:cxn ang="0">
                    <a:pos x="14" y="17"/>
                  </a:cxn>
                  <a:cxn ang="0">
                    <a:pos x="19" y="25"/>
                  </a:cxn>
                </a:cxnLst>
                <a:rect l="0" t="0" r="0" b="0"/>
                <a:pathLst>
                  <a:path w="187" h="272">
                    <a:moveTo>
                      <a:pt x="19" y="25"/>
                    </a:moveTo>
                    <a:lnTo>
                      <a:pt x="63" y="77"/>
                    </a:lnTo>
                    <a:lnTo>
                      <a:pt x="63" y="237"/>
                    </a:lnTo>
                    <a:lnTo>
                      <a:pt x="33" y="242"/>
                    </a:lnTo>
                    <a:lnTo>
                      <a:pt x="33" y="272"/>
                    </a:lnTo>
                    <a:lnTo>
                      <a:pt x="149" y="272"/>
                    </a:lnTo>
                    <a:lnTo>
                      <a:pt x="149" y="231"/>
                    </a:lnTo>
                    <a:lnTo>
                      <a:pt x="105" y="231"/>
                    </a:lnTo>
                    <a:lnTo>
                      <a:pt x="105" y="77"/>
                    </a:lnTo>
                    <a:lnTo>
                      <a:pt x="187" y="0"/>
                    </a:lnTo>
                    <a:lnTo>
                      <a:pt x="0" y="0"/>
                    </a:lnTo>
                    <a:lnTo>
                      <a:pt x="3" y="3"/>
                    </a:lnTo>
                    <a:lnTo>
                      <a:pt x="8" y="9"/>
                    </a:lnTo>
                    <a:lnTo>
                      <a:pt x="14" y="17"/>
                    </a:lnTo>
                    <a:lnTo>
                      <a:pt x="19" y="25"/>
                    </a:lnTo>
                    <a:close/>
                  </a:path>
                </a:pathLst>
              </a:custGeom>
              <a:solidFill>
                <a:srgbClr val="000F23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en-US">
                  <a:latin typeface="Calibri" panose="020F0502020204030204" charset="0"/>
                  <a:cs typeface="Calibri" panose="020F0502020204030204" charset="0"/>
                </a:endParaRPr>
              </a:p>
            </p:txBody>
          </p:sp>
        </p:grpSp>
        <p:sp>
          <p:nvSpPr>
            <p:cNvPr id="21510" name="Rectangle 119"/>
            <p:cNvSpPr/>
            <p:nvPr/>
          </p:nvSpPr>
          <p:spPr>
            <a:xfrm>
              <a:off x="2440" y="1933"/>
              <a:ext cx="1315" cy="771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FF"/>
                </a:gs>
              </a:gsLst>
              <a:lin ang="5400000" scaled="1"/>
              <a:tileRect/>
            </a:gra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 anchorCtr="0"/>
            <a:lstStyle/>
            <a:p>
              <a:pPr algn="ctr" eaLnBrk="1" hangingPunct="1"/>
              <a:r>
                <a:rPr lang="en-AU" altLang="en-US" sz="1600" dirty="0">
                  <a:latin typeface="Calibri" panose="020F0502020204030204" charset="0"/>
                  <a:cs typeface="Calibri" panose="020F0502020204030204" charset="0"/>
                </a:rPr>
                <a:t>30m</a:t>
              </a:r>
              <a:r>
                <a:rPr lang="en-AU" altLang="en-US" sz="1600" baseline="30000" dirty="0">
                  <a:latin typeface="Calibri" panose="020F0502020204030204" charset="0"/>
                  <a:cs typeface="Calibri" panose="020F0502020204030204" charset="0"/>
                </a:rPr>
                <a:t>3</a:t>
              </a:r>
              <a:endParaRPr lang="en-US" altLang="en-US" sz="1600" baseline="30000" dirty="0">
                <a:latin typeface="Calibri" panose="020F0502020204030204" charset="0"/>
                <a:cs typeface="Calibri" panose="020F0502020204030204" charset="0"/>
              </a:endParaRPr>
            </a:p>
            <a:p>
              <a:pPr algn="ctr" eaLnBrk="1" hangingPunct="1"/>
              <a:r>
                <a:rPr lang="en-AU" altLang="en-US" sz="1600" dirty="0">
                  <a:latin typeface="Calibri" panose="020F0502020204030204" charset="0"/>
                  <a:cs typeface="Calibri" panose="020F0502020204030204" charset="0"/>
                </a:rPr>
                <a:t>Non cube customer – apply a cube</a:t>
              </a:r>
              <a:br>
                <a:rPr lang="en-AU" altLang="en-US" sz="1600" dirty="0">
                  <a:latin typeface="Calibri" panose="020F0502020204030204" charset="0"/>
                  <a:cs typeface="Calibri" panose="020F0502020204030204" charset="0"/>
                </a:rPr>
              </a:br>
              <a:endParaRPr lang="en-AU" altLang="en-US" sz="1600" dirty="0">
                <a:latin typeface="Calibri" panose="020F0502020204030204" charset="0"/>
                <a:cs typeface="Calibri" panose="020F0502020204030204" charset="0"/>
              </a:endParaRPr>
            </a:p>
          </p:txBody>
        </p:sp>
        <p:sp>
          <p:nvSpPr>
            <p:cNvPr id="21511" name="Rectangle 120"/>
            <p:cNvSpPr/>
            <p:nvPr/>
          </p:nvSpPr>
          <p:spPr>
            <a:xfrm>
              <a:off x="3755" y="1933"/>
              <a:ext cx="2404" cy="771"/>
            </a:xfrm>
            <a:prstGeom prst="rect">
              <a:avLst/>
            </a:prstGeom>
            <a:gradFill rotWithShape="1">
              <a:gsLst>
                <a:gs pos="0">
                  <a:srgbClr val="FF6600"/>
                </a:gs>
                <a:gs pos="100000">
                  <a:srgbClr val="FFFFFF"/>
                </a:gs>
              </a:gsLst>
              <a:lin ang="5400000" scaled="1"/>
              <a:tileRect/>
            </a:gra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pPr algn="ctr" eaLnBrk="1" hangingPunct="1"/>
              <a:r>
                <a:rPr lang="en-AU" altLang="en-US" sz="1600" dirty="0">
                  <a:latin typeface="Calibri" panose="020F0502020204030204" charset="0"/>
                  <a:cs typeface="Calibri" panose="020F0502020204030204" charset="0"/>
                </a:rPr>
                <a:t>60m</a:t>
              </a:r>
              <a:r>
                <a:rPr lang="en-AU" altLang="en-US" sz="1600" baseline="30000" dirty="0">
                  <a:latin typeface="Calibri" panose="020F0502020204030204" charset="0"/>
                  <a:cs typeface="Calibri" panose="020F0502020204030204" charset="0"/>
                </a:rPr>
                <a:t>3</a:t>
              </a:r>
              <a:endParaRPr lang="en-AU" altLang="en-US" sz="1600" dirty="0">
                <a:latin typeface="Calibri" panose="020F0502020204030204" charset="0"/>
                <a:cs typeface="Calibri" panose="020F0502020204030204" charset="0"/>
              </a:endParaRPr>
            </a:p>
            <a:p>
              <a:pPr algn="ctr" eaLnBrk="1" hangingPunct="1"/>
              <a:r>
                <a:rPr lang="en-AU" altLang="en-US" sz="1600" dirty="0">
                  <a:latin typeface="Calibri" panose="020F0502020204030204" charset="0"/>
                  <a:cs typeface="Calibri" panose="020F0502020204030204" charset="0"/>
                </a:rPr>
                <a:t>Cube customer – cube is applied</a:t>
              </a:r>
              <a:br>
                <a:rPr lang="en-AU" altLang="en-US" sz="1600" dirty="0">
                  <a:latin typeface="Calibri" panose="020F0502020204030204" charset="0"/>
                  <a:cs typeface="Calibri" panose="020F0502020204030204" charset="0"/>
                </a:rPr>
              </a:br>
              <a:endParaRPr lang="en-AU" altLang="en-US" sz="1600" dirty="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/>
        </p:nvSpPr>
        <p:spPr>
          <a:xfrm>
            <a:off x="0" y="0"/>
            <a:ext cx="12192000" cy="5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0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Title 1"/>
          <p:cNvSpPr>
            <a:spLocks noGrp="1"/>
          </p:cNvSpPr>
          <p:nvPr/>
        </p:nvSpPr>
        <p:spPr>
          <a:xfrm>
            <a:off x="2160905" y="112395"/>
            <a:ext cx="8229600" cy="783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PH" altLang="en-AU" sz="4000" b="1" dirty="0">
                <a:latin typeface="Calibri" panose="020F0502020204030204" charset="0"/>
                <a:cs typeface="Calibri" panose="020F0502020204030204" charset="0"/>
              </a:rPr>
              <a:t>Cube Calculator</a:t>
            </a:r>
          </a:p>
        </p:txBody>
      </p:sp>
      <p:pic>
        <p:nvPicPr>
          <p:cNvPr id="2" name="Picture 1" descr="logo"/>
          <p:cNvPicPr/>
          <p:nvPr/>
        </p:nvPicPr>
        <p:blipFill>
          <a:blip r:embed="rId2"/>
          <a:srcRect l="33048" t="12517"/>
          <a:stretch>
            <a:fillRect/>
          </a:stretch>
        </p:blipFill>
        <p:spPr>
          <a:xfrm>
            <a:off x="74930" y="124460"/>
            <a:ext cx="1690370" cy="759600"/>
          </a:xfrm>
          <a:prstGeom prst="rect">
            <a:avLst/>
          </a:prstGeom>
        </p:spPr>
      </p:pic>
      <p:sp>
        <p:nvSpPr>
          <p:cNvPr id="5" name="Rectangle 3"/>
          <p:cNvSpPr>
            <a:spLocks noGrp="1"/>
          </p:cNvSpPr>
          <p:nvPr/>
        </p:nvSpPr>
        <p:spPr>
          <a:xfrm>
            <a:off x="1628775" y="1798955"/>
            <a:ext cx="8534400" cy="4886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 anchorCtr="0"/>
          <a:lstStyle>
            <a:lvl1pPr marL="342900" indent="-342900" algn="l" rtl="0" fontAlgn="base">
              <a:spcBef>
                <a:spcPct val="50000"/>
              </a:spcBef>
              <a:spcAft>
                <a:spcPct val="0"/>
              </a:spcAft>
              <a:buClr>
                <a:srgbClr val="FD1B03"/>
              </a:buClr>
              <a:buChar char="•"/>
              <a:defRPr sz="16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1pPr>
            <a:lvl2pPr marL="742950" indent="-285750" algn="l" rtl="0" fontAlgn="base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Char char="–"/>
              <a:defRPr sz="14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2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2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OPPOSans R" charset="0"/>
                <a:ea typeface="OPPOSans R" charset="0"/>
                <a:cs typeface="+mn-ea"/>
              </a:defRPr>
            </a:lvl9pPr>
          </a:lstStyle>
          <a:p>
            <a:pPr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Customer consignments appear</a:t>
            </a:r>
          </a:p>
          <a:p>
            <a:pPr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Enter actual product cube</a:t>
            </a:r>
          </a:p>
          <a:p>
            <a:pPr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System calculates cube at 1.45m x  1.2x 1.2 multiples and applies charge</a:t>
            </a:r>
          </a:p>
          <a:p>
            <a:pPr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Match by price code:</a:t>
            </a:r>
          </a:p>
          <a:p>
            <a:pPr lvl="1">
              <a:spcBef>
                <a:spcPts val="0"/>
              </a:spcBef>
            </a:pPr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55/79, include pallets (standard 200mm: 18kg)</a:t>
            </a:r>
          </a:p>
          <a:p>
            <a:pPr lvl="1">
              <a:spcBef>
                <a:spcPts val="0"/>
              </a:spcBef>
            </a:pPr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76 do not include pallets</a:t>
            </a:r>
          </a:p>
          <a:p>
            <a:pPr eaLnBrk="1" hangingPunct="1"/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Revise cube report</a:t>
            </a:r>
          </a:p>
          <a:p>
            <a:pPr lvl="1">
              <a:spcBef>
                <a:spcPts val="0"/>
              </a:spcBef>
            </a:pPr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Declared cube</a:t>
            </a:r>
          </a:p>
          <a:p>
            <a:pPr lvl="1">
              <a:spcBef>
                <a:spcPts val="0"/>
              </a:spcBef>
            </a:pPr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Linehaul space per linehaul unit</a:t>
            </a:r>
          </a:p>
          <a:p>
            <a:pPr lvl="1">
              <a:spcBef>
                <a:spcPts val="0"/>
              </a:spcBef>
            </a:pPr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Actual product</a:t>
            </a:r>
          </a:p>
          <a:p>
            <a:pPr lvl="1">
              <a:spcBef>
                <a:spcPts val="0"/>
              </a:spcBef>
            </a:pPr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Revised cube confirm Y/N</a:t>
            </a:r>
          </a:p>
          <a:p>
            <a:pPr lvl="1">
              <a:spcBef>
                <a:spcPts val="0"/>
              </a:spcBef>
            </a:pPr>
            <a:r>
              <a:rPr lang="en-AU" altLang="en-US" sz="2000" dirty="0">
                <a:latin typeface="Calibri" panose="020F0502020204030204" charset="0"/>
                <a:cs typeface="Calibri" panose="020F0502020204030204" charset="0"/>
              </a:rPr>
              <a:t>Apply</a:t>
            </a:r>
          </a:p>
          <a:p>
            <a:pPr eaLnBrk="1" hangingPunct="1">
              <a:buNone/>
            </a:pPr>
            <a:endParaRPr lang="en-AU" altLang="en-US" sz="2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6" name="Rectangle 2"/>
          <p:cNvSpPr>
            <a:spLocks noGrp="1"/>
          </p:cNvSpPr>
          <p:nvPr/>
        </p:nvSpPr>
        <p:spPr>
          <a:xfrm>
            <a:off x="1295400" y="1134745"/>
            <a:ext cx="7222490" cy="28765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ctr" anchorCtr="0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rgbClr val="FF6600"/>
                </a:solidFill>
                <a:latin typeface="OPPOSans H" charset="0"/>
                <a:ea typeface="OPPOSans H" charset="0"/>
                <a:cs typeface="+mn-ea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rgbClr val="FF6600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AU" altLang="en-US" sz="2400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Cube Report Process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/>
        </p:nvSpPr>
        <p:spPr>
          <a:xfrm>
            <a:off x="1684655" y="2446020"/>
            <a:ext cx="8229600" cy="15265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PH" sz="4800" b="1" dirty="0">
                <a:latin typeface="Calibri" panose="020F0502020204030204" charset="0"/>
                <a:cs typeface="Calibri" panose="020F0502020204030204" charset="0"/>
              </a:rPr>
              <a:t>THANKS!</a:t>
            </a:r>
          </a:p>
        </p:txBody>
      </p:sp>
      <p:sp>
        <p:nvSpPr>
          <p:cNvPr id="18" name="矩形 17"/>
          <p:cNvSpPr/>
          <p:nvPr/>
        </p:nvSpPr>
        <p:spPr>
          <a:xfrm>
            <a:off x="0" y="0"/>
            <a:ext cx="12192000" cy="5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000"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2" name="Picture 1" descr="logo"/>
          <p:cNvPicPr/>
          <p:nvPr/>
        </p:nvPicPr>
        <p:blipFill>
          <a:blip r:embed="rId2"/>
          <a:srcRect l="33048" t="12517"/>
          <a:stretch>
            <a:fillRect/>
          </a:stretch>
        </p:blipFill>
        <p:spPr>
          <a:xfrm>
            <a:off x="74930" y="124460"/>
            <a:ext cx="1690370" cy="7596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b5574968-1ab4-4b18-88ad-6170a953f078"/>
  <p:tag name="COMMONDATA" val="eyJoZGlkIjoiMmNmYmEwOWQ4Y2Q0M2IxMGZkNjI4ZjhkZDQyNzg1OTYifQ=="/>
</p:tagLst>
</file>

<file path=ppt/theme/theme1.xml><?xml version="1.0" encoding="utf-8"?>
<a:theme xmlns:a="http://schemas.openxmlformats.org/drawingml/2006/main" name="Office Theme">
  <a:themeElements>
    <a:clrScheme name="宏格沃兹学院（浅）">
      <a:dk1>
        <a:srgbClr val="000000"/>
      </a:dk1>
      <a:lt1>
        <a:srgbClr val="FFFFFF"/>
      </a:lt1>
      <a:dk2>
        <a:srgbClr val="001326"/>
      </a:dk2>
      <a:lt2>
        <a:srgbClr val="E7E6E6"/>
      </a:lt2>
      <a:accent1>
        <a:srgbClr val="007FFE"/>
      </a:accent1>
      <a:accent2>
        <a:srgbClr val="19C065"/>
      </a:accent2>
      <a:accent3>
        <a:srgbClr val="F0BD00"/>
      </a:accent3>
      <a:accent4>
        <a:srgbClr val="F12200"/>
      </a:accent4>
      <a:accent5>
        <a:srgbClr val="E002BB"/>
      </a:accent5>
      <a:accent6>
        <a:srgbClr val="A5A5A5"/>
      </a:accent6>
      <a:hlink>
        <a:srgbClr val="007FFE"/>
      </a:hlink>
      <a:folHlink>
        <a:srgbClr val="F20000"/>
      </a:folHlink>
    </a:clrScheme>
    <a:fontScheme name="自定义 23">
      <a:majorFont>
        <a:latin typeface="Inter"/>
        <a:ea typeface="Inter"/>
        <a:cs typeface=""/>
      </a:majorFont>
      <a:minorFont>
        <a:latin typeface="Inter"/>
        <a:ea typeface="Inter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accent1">
                <a:alpha val="85000"/>
              </a:schemeClr>
            </a:gs>
            <a:gs pos="100000">
              <a:schemeClr val="accent1">
                <a:lumMod val="75000"/>
              </a:schemeClr>
            </a:gs>
          </a:gsLst>
          <a:lin ang="420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1">
              <a:lumMod val="7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Inter"/>
        <a:font script="Hebr" typeface="Inter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Inter"/>
        <a:font script="Uigh" typeface="Microsoft Uighur"/>
        <a:font script="Geor" typeface="Sylfaen"/>
      </a:majorFont>
      <a:minorFont>
        <a:latin typeface="Inter"/>
        <a:ea typeface=""/>
        <a:cs typeface=""/>
        <a:font script="Jpan" typeface="游ゴシック"/>
        <a:font script="Hang" typeface="맑은 고딕"/>
        <a:font script="Hans" typeface="Inter"/>
        <a:font script="Hant" typeface="新細明體"/>
        <a:font script="Arab" typeface="Inter"/>
        <a:font script="Hebr" typeface="Inter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Inter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Inter"/>
        <a:font script="Hebr" typeface="Inter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Inter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Inter"/>
        <a:font script="Hebr" typeface="Inter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Inter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257</Words>
  <Application>Microsoft Office PowerPoint</Application>
  <PresentationFormat>Widescreen</PresentationFormat>
  <Paragraphs>59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Inter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thuma39467</dc:creator>
  <cp:lastModifiedBy>Chris Yankos</cp:lastModifiedBy>
  <cp:revision>299</cp:revision>
  <cp:lastPrinted>2016-11-16T14:45:00Z</cp:lastPrinted>
  <dcterms:created xsi:type="dcterms:W3CDTF">2016-07-23T12:48:00Z</dcterms:created>
  <dcterms:modified xsi:type="dcterms:W3CDTF">2025-06-30T02:16:14Z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1033-12.2.0.21546</vt:lpwstr>
  </property>
  <property fmtid="{D5CDD505-2E9C-101B-9397-08002B2CF9AE}" pid="3" name="ICV">
    <vt:lpwstr>074F34DD2B9C4D7CB635EFC73B4A20EC_11</vt:lpwstr>
  </property>
</Properties>
</file>