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A6CC0F15-0675-4A42-BD91-DA112202ED77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579" userDrawn="1">
          <p15:clr>
            <a:srgbClr val="A4A3A4"/>
          </p15:clr>
        </p15:guide>
        <p15:guide id="2" orient="horz" pos="1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AE1"/>
    <a:srgbClr val="FFFFFF"/>
    <a:srgbClr val="FF6147"/>
    <a:srgbClr val="FF4D2F"/>
    <a:srgbClr val="D23920"/>
    <a:srgbClr val="B64D3C"/>
    <a:srgbClr val="01E1F9"/>
    <a:srgbClr val="53A2F8"/>
    <a:srgbClr val="4EA3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41" autoAdjust="0"/>
    <p:restoredTop sz="86372"/>
  </p:normalViewPr>
  <p:slideViewPr>
    <p:cSldViewPr snapToGrid="0" snapToObjects="1" showGuides="1">
      <p:cViewPr>
        <p:scale>
          <a:sx n="66" d="100"/>
          <a:sy n="66" d="100"/>
        </p:scale>
        <p:origin x="332" y="600"/>
      </p:cViewPr>
      <p:guideLst>
        <p:guide pos="579"/>
        <p:guide orient="horz" pos="1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4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DF6A-CAEC-BC44-AA67-806316C294AD}" type="datetimeFigureOut">
              <a:rPr kumimoji="1" lang="zh-CN" altLang="en-US" smtClean="0">
                <a:latin typeface="Inter" panose="02000503000000020004" charset="0"/>
                <a:ea typeface="Inter" panose="02000503000000020004" charset="0"/>
                <a:cs typeface="Inter" panose="02000503000000020004" charset="0"/>
              </a:rPr>
              <a:t>2025/6/30</a:t>
            </a:fld>
            <a:endParaRPr kumimoji="1"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818F-93EC-4D44-B590-FCFD097ECD18}" type="slidenum">
              <a:rPr kumimoji="1" lang="zh-CN" altLang="en-US" smtClean="0">
                <a:latin typeface="Inter" panose="02000503000000020004" charset="0"/>
                <a:ea typeface="Inter" panose="02000503000000020004" charset="0"/>
                <a:cs typeface="Inter" panose="02000503000000020004" charset="0"/>
              </a:rPr>
              <a:t>‹#›</a:t>
            </a:fld>
            <a:endParaRPr kumimoji="1"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7BFEF4A5-89D2-4C04-924D-03571E601AA9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5F0A5159-E94A-481E-A5B5-090A36566B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23570" rtl="0" eaLnBrk="1" latinLnBrk="0" hangingPunct="1">
      <a:defRPr sz="82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1pPr>
    <a:lvl2pPr marL="311785" algn="l" defTabSz="623570" rtl="0" eaLnBrk="1" latinLnBrk="0" hangingPunct="1">
      <a:defRPr sz="82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2pPr>
    <a:lvl3pPr marL="623570" algn="l" defTabSz="623570" rtl="0" eaLnBrk="1" latinLnBrk="0" hangingPunct="1">
      <a:defRPr sz="82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3pPr>
    <a:lvl4pPr marL="935355" algn="l" defTabSz="623570" rtl="0" eaLnBrk="1" latinLnBrk="0" hangingPunct="1">
      <a:defRPr sz="82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4pPr>
    <a:lvl5pPr marL="1246505" algn="l" defTabSz="623570" rtl="0" eaLnBrk="1" latinLnBrk="0" hangingPunct="1">
      <a:defRPr sz="82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5pPr>
    <a:lvl6pPr marL="1558290" algn="l" defTabSz="623570" rtl="0" eaLnBrk="1" latinLnBrk="0" hangingPunct="1">
      <a:defRPr sz="820" kern="1200">
        <a:solidFill>
          <a:schemeClr val="tx1"/>
        </a:solidFill>
        <a:latin typeface="+mn-lt"/>
        <a:ea typeface="+mn-ea"/>
        <a:cs typeface="+mn-cs"/>
      </a:defRPr>
    </a:lvl6pPr>
    <a:lvl7pPr marL="1870075" algn="l" defTabSz="623570" rtl="0" eaLnBrk="1" latinLnBrk="0" hangingPunct="1">
      <a:defRPr sz="820" kern="1200">
        <a:solidFill>
          <a:schemeClr val="tx1"/>
        </a:solidFill>
        <a:latin typeface="+mn-lt"/>
        <a:ea typeface="+mn-ea"/>
        <a:cs typeface="+mn-cs"/>
      </a:defRPr>
    </a:lvl7pPr>
    <a:lvl8pPr marL="2181860" algn="l" defTabSz="623570" rtl="0" eaLnBrk="1" latinLnBrk="0" hangingPunct="1">
      <a:defRPr sz="820" kern="1200">
        <a:solidFill>
          <a:schemeClr val="tx1"/>
        </a:solidFill>
        <a:latin typeface="+mn-lt"/>
        <a:ea typeface="+mn-ea"/>
        <a:cs typeface="+mn-cs"/>
      </a:defRPr>
    </a:lvl8pPr>
    <a:lvl9pPr marL="2493645" algn="l" defTabSz="623570" rtl="0" eaLnBrk="1" latinLnBrk="0" hangingPunct="1">
      <a:defRPr sz="8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cs typeface="Inter" panose="02000503000000020004" charset="0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cs typeface="Inter" panose="020005030000000200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4B8-645F-1148-BD1A-6D32A1418225}" type="datetimeFigureOut">
              <a:rPr kumimoji="1" lang="zh-CN" altLang="en-US" smtClean="0"/>
              <a:t>2025/6/30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5C54-9644-5C4F-8F3D-601E5C2C735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4113" y="0"/>
            <a:ext cx="7587887" cy="6858000"/>
          </a:xfrm>
          <a:custGeom>
            <a:avLst/>
            <a:gdLst>
              <a:gd name="connsiteX0" fmla="*/ 208864 w 7587887"/>
              <a:gd name="connsiteY0" fmla="*/ 0 h 6858000"/>
              <a:gd name="connsiteX1" fmla="*/ 7587887 w 7587887"/>
              <a:gd name="connsiteY1" fmla="*/ 0 h 6858000"/>
              <a:gd name="connsiteX2" fmla="*/ 7587887 w 7587887"/>
              <a:gd name="connsiteY2" fmla="*/ 6858000 h 6858000"/>
              <a:gd name="connsiteX3" fmla="*/ 4098321 w 7587887"/>
              <a:gd name="connsiteY3" fmla="*/ 6858000 h 6858000"/>
              <a:gd name="connsiteX4" fmla="*/ 4527676 w 7587887"/>
              <a:gd name="connsiteY4" fmla="*/ 6204458 h 6858000"/>
              <a:gd name="connsiteX5" fmla="*/ 5020172 w 7587887"/>
              <a:gd name="connsiteY5" fmla="*/ 5655651 h 6858000"/>
              <a:gd name="connsiteX6" fmla="*/ 4885473 w 7587887"/>
              <a:gd name="connsiteY6" fmla="*/ 4759125 h 6858000"/>
              <a:gd name="connsiteX7" fmla="*/ 4081483 w 7587887"/>
              <a:gd name="connsiteY7" fmla="*/ 4277348 h 6858000"/>
              <a:gd name="connsiteX8" fmla="*/ 3412194 w 7587887"/>
              <a:gd name="connsiteY8" fmla="*/ 4105584 h 6858000"/>
              <a:gd name="connsiteX9" fmla="*/ 2595576 w 7587887"/>
              <a:gd name="connsiteY9" fmla="*/ 3171354 h 6858000"/>
              <a:gd name="connsiteX10" fmla="*/ 2241989 w 7587887"/>
              <a:gd name="connsiteY10" fmla="*/ 2446593 h 6858000"/>
              <a:gd name="connsiteX11" fmla="*/ 1113878 w 7587887"/>
              <a:gd name="connsiteY11" fmla="*/ 1834945 h 6858000"/>
              <a:gd name="connsiteX12" fmla="*/ 82583 w 7587887"/>
              <a:gd name="connsiteY12" fmla="*/ 1101805 h 6858000"/>
              <a:gd name="connsiteX13" fmla="*/ 166771 w 7587887"/>
              <a:gd name="connsiteY13" fmla="*/ 75409 h 6858000"/>
              <a:gd name="connsiteX14" fmla="*/ 208864 w 7587887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7887" h="6858000">
                <a:moveTo>
                  <a:pt x="208864" y="0"/>
                </a:moveTo>
                <a:cubicBezTo>
                  <a:pt x="208864" y="0"/>
                  <a:pt x="208864" y="0"/>
                  <a:pt x="7587887" y="0"/>
                </a:cubicBezTo>
                <a:lnTo>
                  <a:pt x="7587887" y="6858000"/>
                </a:lnTo>
                <a:cubicBezTo>
                  <a:pt x="7587887" y="6858000"/>
                  <a:pt x="7587887" y="6858000"/>
                  <a:pt x="4098321" y="6858000"/>
                </a:cubicBezTo>
                <a:cubicBezTo>
                  <a:pt x="4182508" y="6610827"/>
                  <a:pt x="4338255" y="6388791"/>
                  <a:pt x="4527676" y="6204458"/>
                </a:cubicBezTo>
                <a:cubicBezTo>
                  <a:pt x="4704469" y="6032694"/>
                  <a:pt x="4914938" y="5877687"/>
                  <a:pt x="5020172" y="5655651"/>
                </a:cubicBezTo>
                <a:cubicBezTo>
                  <a:pt x="5154872" y="5370774"/>
                  <a:pt x="5083313" y="5010488"/>
                  <a:pt x="4885473" y="4759125"/>
                </a:cubicBezTo>
                <a:cubicBezTo>
                  <a:pt x="4687632" y="4511953"/>
                  <a:pt x="4388767" y="4356946"/>
                  <a:pt x="4081483" y="4277348"/>
                </a:cubicBezTo>
                <a:cubicBezTo>
                  <a:pt x="3858387" y="4218697"/>
                  <a:pt x="3622662" y="4197750"/>
                  <a:pt x="3412194" y="4105584"/>
                </a:cubicBezTo>
                <a:cubicBezTo>
                  <a:pt x="3020722" y="3938009"/>
                  <a:pt x="2763951" y="3560965"/>
                  <a:pt x="2595576" y="3171354"/>
                </a:cubicBezTo>
                <a:cubicBezTo>
                  <a:pt x="2490342" y="2919992"/>
                  <a:pt x="2410364" y="2656061"/>
                  <a:pt x="2241989" y="2446593"/>
                </a:cubicBezTo>
                <a:cubicBezTo>
                  <a:pt x="1972590" y="2107254"/>
                  <a:pt x="1526396" y="1973194"/>
                  <a:pt x="1113878" y="1834945"/>
                </a:cubicBezTo>
                <a:cubicBezTo>
                  <a:pt x="705570" y="1692506"/>
                  <a:pt x="267795" y="1495606"/>
                  <a:pt x="82583" y="1101805"/>
                </a:cubicBezTo>
                <a:cubicBezTo>
                  <a:pt x="-64745" y="779223"/>
                  <a:pt x="-1604" y="389612"/>
                  <a:pt x="166771" y="75409"/>
                </a:cubicBezTo>
                <a:cubicBezTo>
                  <a:pt x="183608" y="50273"/>
                  <a:pt x="196236" y="25136"/>
                  <a:pt x="2088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1" cy="2512952"/>
          </a:xfrm>
          <a:custGeom>
            <a:avLst/>
            <a:gdLst>
              <a:gd name="connsiteX0" fmla="*/ 0 w 12192001"/>
              <a:gd name="connsiteY0" fmla="*/ 0 h 2512952"/>
              <a:gd name="connsiteX1" fmla="*/ 12192001 w 12192001"/>
              <a:gd name="connsiteY1" fmla="*/ 0 h 2512952"/>
              <a:gd name="connsiteX2" fmla="*/ 12192001 w 12192001"/>
              <a:gd name="connsiteY2" fmla="*/ 1399768 h 2512952"/>
              <a:gd name="connsiteX3" fmla="*/ 11551101 w 12192001"/>
              <a:gd name="connsiteY3" fmla="*/ 1763961 h 2512952"/>
              <a:gd name="connsiteX4" fmla="*/ 10328920 w 12192001"/>
              <a:gd name="connsiteY4" fmla="*/ 2226328 h 2512952"/>
              <a:gd name="connsiteX5" fmla="*/ 5410387 w 12192001"/>
              <a:gd name="connsiteY5" fmla="*/ 2238996 h 2512952"/>
              <a:gd name="connsiteX6" fmla="*/ 812303 w 12192001"/>
              <a:gd name="connsiteY6" fmla="*/ 902565 h 2512952"/>
              <a:gd name="connsiteX7" fmla="*/ 156499 w 12192001"/>
              <a:gd name="connsiteY7" fmla="*/ 817059 h 2512952"/>
              <a:gd name="connsiteX8" fmla="*/ 0 w 12192001"/>
              <a:gd name="connsiteY8" fmla="*/ 779056 h 2512952"/>
              <a:gd name="connsiteX9" fmla="*/ 0 w 12192001"/>
              <a:gd name="connsiteY9" fmla="*/ 0 h 2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512952">
                <a:moveTo>
                  <a:pt x="0" y="0"/>
                </a:moveTo>
                <a:cubicBezTo>
                  <a:pt x="0" y="0"/>
                  <a:pt x="0" y="0"/>
                  <a:pt x="12192001" y="0"/>
                </a:cubicBezTo>
                <a:cubicBezTo>
                  <a:pt x="12192001" y="0"/>
                  <a:pt x="12192001" y="0"/>
                  <a:pt x="12192001" y="1399768"/>
                </a:cubicBezTo>
                <a:cubicBezTo>
                  <a:pt x="12005692" y="1529611"/>
                  <a:pt x="11789575" y="1649953"/>
                  <a:pt x="11551101" y="1763961"/>
                </a:cubicBezTo>
                <a:cubicBezTo>
                  <a:pt x="11193389" y="1941308"/>
                  <a:pt x="10790964" y="2102819"/>
                  <a:pt x="10328920" y="2226328"/>
                </a:cubicBezTo>
                <a:cubicBezTo>
                  <a:pt x="8875717" y="2619024"/>
                  <a:pt x="6915756" y="2593688"/>
                  <a:pt x="5410387" y="2238996"/>
                </a:cubicBezTo>
                <a:cubicBezTo>
                  <a:pt x="3778328" y="1852634"/>
                  <a:pt x="2615765" y="1111580"/>
                  <a:pt x="812303" y="902565"/>
                </a:cubicBezTo>
                <a:cubicBezTo>
                  <a:pt x="588734" y="877230"/>
                  <a:pt x="357712" y="861396"/>
                  <a:pt x="156499" y="817059"/>
                </a:cubicBezTo>
                <a:cubicBezTo>
                  <a:pt x="96880" y="807558"/>
                  <a:pt x="44714" y="794891"/>
                  <a:pt x="0" y="779056"/>
                </a:cubicBezTo>
                <a:cubicBezTo>
                  <a:pt x="0" y="779056"/>
                  <a:pt x="0" y="779056"/>
                  <a:pt x="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92395" y="1964770"/>
            <a:ext cx="5130032" cy="3698615"/>
          </a:xfrm>
          <a:custGeom>
            <a:avLst/>
            <a:gdLst>
              <a:gd name="connsiteX0" fmla="*/ 0 w 5130032"/>
              <a:gd name="connsiteY0" fmla="*/ 0 h 3698615"/>
              <a:gd name="connsiteX1" fmla="*/ 5130032 w 5130032"/>
              <a:gd name="connsiteY1" fmla="*/ 0 h 3698615"/>
              <a:gd name="connsiteX2" fmla="*/ 5130032 w 5130032"/>
              <a:gd name="connsiteY2" fmla="*/ 3698615 h 3698615"/>
              <a:gd name="connsiteX3" fmla="*/ 0 w 5130032"/>
              <a:gd name="connsiteY3" fmla="*/ 3698615 h 369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0032" h="3698615">
                <a:moveTo>
                  <a:pt x="0" y="0"/>
                </a:moveTo>
                <a:lnTo>
                  <a:pt x="5130032" y="0"/>
                </a:lnTo>
                <a:lnTo>
                  <a:pt x="5130032" y="3698615"/>
                </a:lnTo>
                <a:lnTo>
                  <a:pt x="0" y="36986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BDE734B8-645F-1148-BD1A-6D32A1418225}" type="datetimeFigureOut">
              <a:rPr kumimoji="1" lang="zh-CN" altLang="en-US" smtClean="0"/>
              <a:t>2025/6/30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29545C54-9644-5C4F-8F3D-601E5C2C735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"/>
          <p:cNvSpPr txBox="1"/>
          <p:nvPr/>
        </p:nvSpPr>
        <p:spPr>
          <a:xfrm>
            <a:off x="1804035" y="177165"/>
            <a:ext cx="9129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en-PH" altLang="zh-CN" sz="4000" dirty="0">
                <a:latin typeface="Calibri" panose="020F0502020204030204" charset="0"/>
                <a:cs typeface="Calibri" panose="020F0502020204030204" charset="0"/>
              </a:rPr>
              <a:t>Supply Chain Cost Model Melbourne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 descr="logo"/>
          <p:cNvPicPr/>
          <p:nvPr/>
        </p:nvPicPr>
        <p:blipFill>
          <a:blip r:embed="rId3"/>
          <a:srcRect l="33048" t="12517"/>
          <a:stretch>
            <a:fillRect/>
          </a:stretch>
        </p:blipFill>
        <p:spPr>
          <a:xfrm>
            <a:off x="74930" y="124460"/>
            <a:ext cx="1690370" cy="7596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5" y="1198880"/>
            <a:ext cx="11489690" cy="5461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5574968-1ab4-4b18-88ad-6170a953f078"/>
  <p:tag name="COMMONDATA" val="eyJoZGlkIjoiMmNmYmEwOWQ4Y2Q0M2IxMGZkNjI4ZjhkZDQyNzg1OTYifQ=="/>
</p:tagLst>
</file>

<file path=ppt/theme/theme1.xml><?xml version="1.0" encoding="utf-8"?>
<a:theme xmlns:a="http://schemas.openxmlformats.org/drawingml/2006/main" name="Office Theme">
  <a:themeElements>
    <a:clrScheme name="宏格沃兹学院（浅）">
      <a:dk1>
        <a:srgbClr val="000000"/>
      </a:dk1>
      <a:lt1>
        <a:srgbClr val="FFFFFF"/>
      </a:lt1>
      <a:dk2>
        <a:srgbClr val="001326"/>
      </a:dk2>
      <a:lt2>
        <a:srgbClr val="E7E6E6"/>
      </a:lt2>
      <a:accent1>
        <a:srgbClr val="007FFE"/>
      </a:accent1>
      <a:accent2>
        <a:srgbClr val="19C065"/>
      </a:accent2>
      <a:accent3>
        <a:srgbClr val="F0BD00"/>
      </a:accent3>
      <a:accent4>
        <a:srgbClr val="F12200"/>
      </a:accent4>
      <a:accent5>
        <a:srgbClr val="E002BB"/>
      </a:accent5>
      <a:accent6>
        <a:srgbClr val="A5A5A5"/>
      </a:accent6>
      <a:hlink>
        <a:srgbClr val="007FFE"/>
      </a:hlink>
      <a:folHlink>
        <a:srgbClr val="F20000"/>
      </a:folHlink>
    </a:clrScheme>
    <a:fontScheme name="自定义 23">
      <a:majorFont>
        <a:latin typeface="Inter"/>
        <a:ea typeface="Inter"/>
        <a:cs typeface=""/>
      </a:majorFont>
      <a:minorFont>
        <a:latin typeface="Inter"/>
        <a:ea typeface="Inte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alpha val="85000"/>
              </a:schemeClr>
            </a:gs>
            <a:gs pos="100000">
              <a:schemeClr val="accent1">
                <a:lumMod val="75000"/>
              </a:schemeClr>
            </a:gs>
          </a:gsLst>
          <a:lin ang="4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Inter"/>
        <a:font script="Hebr" typeface="Inte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Inter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Inter"/>
        <a:font script="Hebr" typeface="Inte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Inter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thuma39467</dc:creator>
  <cp:lastModifiedBy>Chris Yankos</cp:lastModifiedBy>
  <cp:revision>294</cp:revision>
  <cp:lastPrinted>2016-11-16T14:45:00Z</cp:lastPrinted>
  <dcterms:created xsi:type="dcterms:W3CDTF">2016-07-23T12:48:00Z</dcterms:created>
  <dcterms:modified xsi:type="dcterms:W3CDTF">2025-06-30T05:34:53Z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1033-12.2.0.21546</vt:lpwstr>
  </property>
  <property fmtid="{D5CDD505-2E9C-101B-9397-08002B2CF9AE}" pid="3" name="ICV">
    <vt:lpwstr>074F34DD2B9C4D7CB635EFC73B4A20EC_11</vt:lpwstr>
  </property>
</Properties>
</file>